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9" r:id="rId1"/>
  </p:sldMasterIdLst>
  <p:notesMasterIdLst>
    <p:notesMasterId r:id="rId29"/>
  </p:notesMasterIdLst>
  <p:sldIdLst>
    <p:sldId id="260" r:id="rId2"/>
    <p:sldId id="259" r:id="rId3"/>
    <p:sldId id="261" r:id="rId4"/>
    <p:sldId id="263" r:id="rId5"/>
    <p:sldId id="264" r:id="rId6"/>
    <p:sldId id="265" r:id="rId7"/>
    <p:sldId id="266" r:id="rId8"/>
    <p:sldId id="267" r:id="rId9"/>
    <p:sldId id="269" r:id="rId10"/>
    <p:sldId id="268" r:id="rId11"/>
    <p:sldId id="270" r:id="rId12"/>
    <p:sldId id="271" r:id="rId13"/>
    <p:sldId id="272" r:id="rId14"/>
    <p:sldId id="273" r:id="rId15"/>
    <p:sldId id="274" r:id="rId16"/>
    <p:sldId id="275" r:id="rId17"/>
    <p:sldId id="276" r:id="rId18"/>
    <p:sldId id="277" r:id="rId19"/>
    <p:sldId id="278" r:id="rId20"/>
    <p:sldId id="279" r:id="rId21"/>
    <p:sldId id="280" r:id="rId22"/>
    <p:sldId id="281" r:id="rId23"/>
    <p:sldId id="282" r:id="rId24"/>
    <p:sldId id="283" r:id="rId25"/>
    <p:sldId id="284" r:id="rId26"/>
    <p:sldId id="285" r:id="rId27"/>
    <p:sldId id="286" r:id="rId2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A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982" autoAdjust="0"/>
    <p:restoredTop sz="94554" autoAdjust="0"/>
  </p:normalViewPr>
  <p:slideViewPr>
    <p:cSldViewPr>
      <p:cViewPr varScale="1">
        <p:scale>
          <a:sx n="104" d="100"/>
          <a:sy n="104" d="100"/>
        </p:scale>
        <p:origin x="1956" y="11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CDE0132-708A-41BC-A119-B30CA157E406}" type="datetimeFigureOut">
              <a:rPr lang="ru-RU" smtClean="0"/>
              <a:pPr/>
              <a:t>20.06.2024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0E1D0EE-9D28-4649-9108-3854B555D71C}" type="slidenum">
              <a:rPr lang="ru-RU" smtClean="0"/>
              <a:pPr/>
              <a:t>‹#›</a:t>
            </a:fld>
            <a:endParaRPr lang="ru-RU"/>
          </a:p>
        </p:txBody>
      </p:sp>
    </p:spTree>
    <p:extLst>
      <p:ext uri="{BB962C8B-B14F-4D97-AF65-F5344CB8AC3E}">
        <p14:creationId xmlns:p14="http://schemas.microsoft.com/office/powerpoint/2010/main" val="27552146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0E1D0EE-9D28-4649-9108-3854B555D71C}" type="slidenum">
              <a:rPr lang="ru-RU" smtClean="0"/>
              <a:pPr/>
              <a:t>2</a:t>
            </a:fld>
            <a:endParaRPr lang="ru-RU"/>
          </a:p>
        </p:txBody>
      </p:sp>
    </p:spTree>
    <p:extLst>
      <p:ext uri="{BB962C8B-B14F-4D97-AF65-F5344CB8AC3E}">
        <p14:creationId xmlns:p14="http://schemas.microsoft.com/office/powerpoint/2010/main" val="25926407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A0E1D0EE-9D28-4649-9108-3854B555D71C}" type="slidenum">
              <a:rPr lang="ru-RU" smtClean="0"/>
              <a:pPr/>
              <a:t>11</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0E1D0EE-9D28-4649-9108-3854B555D71C}" type="slidenum">
              <a:rPr lang="ru-RU" smtClean="0"/>
              <a:pPr/>
              <a:t>18</a:t>
            </a:fld>
            <a:endParaRPr lang="ru-RU"/>
          </a:p>
        </p:txBody>
      </p:sp>
    </p:spTree>
    <p:extLst>
      <p:ext uri="{BB962C8B-B14F-4D97-AF65-F5344CB8AC3E}">
        <p14:creationId xmlns:p14="http://schemas.microsoft.com/office/powerpoint/2010/main" val="18339667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0E1D0EE-9D28-4649-9108-3854B555D71C}" type="slidenum">
              <a:rPr lang="ru-RU" smtClean="0"/>
              <a:pPr/>
              <a:t>26</a:t>
            </a:fld>
            <a:endParaRPr lang="ru-RU"/>
          </a:p>
        </p:txBody>
      </p:sp>
    </p:spTree>
    <p:extLst>
      <p:ext uri="{BB962C8B-B14F-4D97-AF65-F5344CB8AC3E}">
        <p14:creationId xmlns:p14="http://schemas.microsoft.com/office/powerpoint/2010/main" val="26109386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lvl1pPr>
              <a:defRPr/>
            </a:lvl1pPr>
          </a:lstStyle>
          <a:p>
            <a:pPr>
              <a:defRPr/>
            </a:pPr>
            <a:fld id="{F5B4D326-471F-4EB5-A35A-E5B7C085B4C2}" type="datetimeFigureOut">
              <a:rPr lang="ru-RU">
                <a:solidFill>
                  <a:prstClr val="black">
                    <a:tint val="75000"/>
                  </a:prstClr>
                </a:solidFill>
              </a:rPr>
              <a:pPr>
                <a:defRPr/>
              </a:pPr>
              <a:t>20.06.2024</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81C395BC-F4C1-43E1-AF3F-54B8048CC900}"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871218804"/>
      </p:ext>
    </p:extLst>
  </p:cSld>
  <p:clrMapOvr>
    <a:masterClrMapping/>
  </p:clrMapOvr>
  <p:transition spd="med">
    <p:wedg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B5F020A1-D7C8-4EF9-B11C-099A3200BCD6}" type="datetimeFigureOut">
              <a:rPr lang="ru-RU">
                <a:solidFill>
                  <a:prstClr val="black">
                    <a:tint val="75000"/>
                  </a:prstClr>
                </a:solidFill>
              </a:rPr>
              <a:pPr>
                <a:defRPr/>
              </a:pPr>
              <a:t>20.06.2024</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EA5FA7A6-D638-473B-BF9E-9EFC442FDE88}"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522421454"/>
      </p:ext>
    </p:extLst>
  </p:cSld>
  <p:clrMapOvr>
    <a:masterClrMapping/>
  </p:clrMapOvr>
  <p:transition spd="med">
    <p:wedg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B5DA760E-EE4B-4877-B965-A488A51A69C9}" type="datetimeFigureOut">
              <a:rPr lang="ru-RU">
                <a:solidFill>
                  <a:prstClr val="black">
                    <a:tint val="75000"/>
                  </a:prstClr>
                </a:solidFill>
              </a:rPr>
              <a:pPr>
                <a:defRPr/>
              </a:pPr>
              <a:t>20.06.2024</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73A2B236-8855-4E85-ABEE-CE2EEA1809C9}"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743917789"/>
      </p:ext>
    </p:extLst>
  </p:cSld>
  <p:clrMapOvr>
    <a:masterClrMapping/>
  </p:clrMapOvr>
  <p:transition spd="med">
    <p:wedg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2DD6C8A2-50E5-4C10-AE3C-E4EB30CAFE98}" type="datetimeFigureOut">
              <a:rPr lang="ru-RU">
                <a:solidFill>
                  <a:prstClr val="black">
                    <a:tint val="75000"/>
                  </a:prstClr>
                </a:solidFill>
              </a:rPr>
              <a:pPr>
                <a:defRPr/>
              </a:pPr>
              <a:t>20.06.2024</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E8B978FC-0E7A-4DFE-8FFC-852AB97EB869}"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945929304"/>
      </p:ext>
    </p:extLst>
  </p:cSld>
  <p:clrMapOvr>
    <a:masterClrMapping/>
  </p:clrMapOvr>
  <p:transition spd="med">
    <p:wedg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lvl1pPr>
              <a:defRPr/>
            </a:lvl1pPr>
          </a:lstStyle>
          <a:p>
            <a:pPr>
              <a:defRPr/>
            </a:pPr>
            <a:fld id="{46BBBBED-CB2E-4FCA-9F30-7651BA0F196D}" type="datetimeFigureOut">
              <a:rPr lang="ru-RU">
                <a:solidFill>
                  <a:prstClr val="black">
                    <a:tint val="75000"/>
                  </a:prstClr>
                </a:solidFill>
              </a:rPr>
              <a:pPr>
                <a:defRPr/>
              </a:pPr>
              <a:t>20.06.2024</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87A6ED5F-0581-4E52-ABD7-EC15976F8847}"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690184223"/>
      </p:ext>
    </p:extLst>
  </p:cSld>
  <p:clrMapOvr>
    <a:masterClrMapping/>
  </p:clrMapOvr>
  <p:transition spd="med">
    <p:wedg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3"/>
          <p:cNvSpPr>
            <a:spLocks noGrp="1"/>
          </p:cNvSpPr>
          <p:nvPr>
            <p:ph type="dt" sz="half" idx="10"/>
          </p:nvPr>
        </p:nvSpPr>
        <p:spPr/>
        <p:txBody>
          <a:bodyPr/>
          <a:lstStyle>
            <a:lvl1pPr>
              <a:defRPr/>
            </a:lvl1pPr>
          </a:lstStyle>
          <a:p>
            <a:pPr>
              <a:defRPr/>
            </a:pPr>
            <a:fld id="{4B95AA5B-BB88-4C86-9367-B7D70FC4CD56}" type="datetimeFigureOut">
              <a:rPr lang="ru-RU">
                <a:solidFill>
                  <a:prstClr val="black">
                    <a:tint val="75000"/>
                  </a:prstClr>
                </a:solidFill>
              </a:rPr>
              <a:pPr>
                <a:defRPr/>
              </a:pPr>
              <a:t>20.06.2024</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90AB4316-1CCE-4351-8C42-151E08FF33CD}"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066752663"/>
      </p:ext>
    </p:extLst>
  </p:cSld>
  <p:clrMapOvr>
    <a:masterClrMapping/>
  </p:clrMapOvr>
  <p:transition spd="med">
    <p:wedg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3"/>
          <p:cNvSpPr>
            <a:spLocks noGrp="1"/>
          </p:cNvSpPr>
          <p:nvPr>
            <p:ph type="dt" sz="half" idx="10"/>
          </p:nvPr>
        </p:nvSpPr>
        <p:spPr/>
        <p:txBody>
          <a:bodyPr/>
          <a:lstStyle>
            <a:lvl1pPr>
              <a:defRPr/>
            </a:lvl1pPr>
          </a:lstStyle>
          <a:p>
            <a:pPr>
              <a:defRPr/>
            </a:pPr>
            <a:fld id="{9174DD3A-89D9-4C8E-BAA9-C08E73A0E32F}" type="datetimeFigureOut">
              <a:rPr lang="ru-RU">
                <a:solidFill>
                  <a:prstClr val="black">
                    <a:tint val="75000"/>
                  </a:prstClr>
                </a:solidFill>
              </a:rPr>
              <a:pPr>
                <a:defRPr/>
              </a:pPr>
              <a:t>20.06.2024</a:t>
            </a:fld>
            <a:endParaRPr lang="ru-RU">
              <a:solidFill>
                <a:prstClr val="black">
                  <a:tint val="75000"/>
                </a:prstClr>
              </a:solidFill>
            </a:endParaRPr>
          </a:p>
        </p:txBody>
      </p:sp>
      <p:sp>
        <p:nvSpPr>
          <p:cNvPr id="8"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9" name="Номер слайда 5"/>
          <p:cNvSpPr>
            <a:spLocks noGrp="1"/>
          </p:cNvSpPr>
          <p:nvPr>
            <p:ph type="sldNum" sz="quarter" idx="12"/>
          </p:nvPr>
        </p:nvSpPr>
        <p:spPr/>
        <p:txBody>
          <a:bodyPr/>
          <a:lstStyle>
            <a:lvl1pPr>
              <a:defRPr/>
            </a:lvl1pPr>
          </a:lstStyle>
          <a:p>
            <a:pPr>
              <a:defRPr/>
            </a:pPr>
            <a:fld id="{368D9B3C-9349-4045-BC98-E231C05866EA}"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385253191"/>
      </p:ext>
    </p:extLst>
  </p:cSld>
  <p:clrMapOvr>
    <a:masterClrMapping/>
  </p:clrMapOvr>
  <p:transition spd="med">
    <p:wedg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3"/>
          <p:cNvSpPr>
            <a:spLocks noGrp="1"/>
          </p:cNvSpPr>
          <p:nvPr>
            <p:ph type="dt" sz="half" idx="10"/>
          </p:nvPr>
        </p:nvSpPr>
        <p:spPr/>
        <p:txBody>
          <a:bodyPr/>
          <a:lstStyle>
            <a:lvl1pPr>
              <a:defRPr/>
            </a:lvl1pPr>
          </a:lstStyle>
          <a:p>
            <a:pPr>
              <a:defRPr/>
            </a:pPr>
            <a:fld id="{59612E70-3FE3-41BE-B92E-D3A859505D86}" type="datetimeFigureOut">
              <a:rPr lang="ru-RU">
                <a:solidFill>
                  <a:prstClr val="black">
                    <a:tint val="75000"/>
                  </a:prstClr>
                </a:solidFill>
              </a:rPr>
              <a:pPr>
                <a:defRPr/>
              </a:pPr>
              <a:t>20.06.2024</a:t>
            </a:fld>
            <a:endParaRPr lang="ru-RU">
              <a:solidFill>
                <a:prstClr val="black">
                  <a:tint val="75000"/>
                </a:prstClr>
              </a:solidFill>
            </a:endParaRPr>
          </a:p>
        </p:txBody>
      </p:sp>
      <p:sp>
        <p:nvSpPr>
          <p:cNvPr id="4"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5" name="Номер слайда 5"/>
          <p:cNvSpPr>
            <a:spLocks noGrp="1"/>
          </p:cNvSpPr>
          <p:nvPr>
            <p:ph type="sldNum" sz="quarter" idx="12"/>
          </p:nvPr>
        </p:nvSpPr>
        <p:spPr/>
        <p:txBody>
          <a:bodyPr/>
          <a:lstStyle>
            <a:lvl1pPr>
              <a:defRPr/>
            </a:lvl1pPr>
          </a:lstStyle>
          <a:p>
            <a:pPr>
              <a:defRPr/>
            </a:pPr>
            <a:fld id="{5578248B-0A65-4EFF-8BA9-B4F1643C6989}"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937056813"/>
      </p:ext>
    </p:extLst>
  </p:cSld>
  <p:clrMapOvr>
    <a:masterClrMapping/>
  </p:clrMapOvr>
  <p:transition spd="med">
    <p:wedg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30FF0792-312A-49B6-A88C-985CCF64FFD3}" type="datetimeFigureOut">
              <a:rPr lang="ru-RU">
                <a:solidFill>
                  <a:prstClr val="black">
                    <a:tint val="75000"/>
                  </a:prstClr>
                </a:solidFill>
              </a:rPr>
              <a:pPr>
                <a:defRPr/>
              </a:pPr>
              <a:t>20.06.2024</a:t>
            </a:fld>
            <a:endParaRPr lang="ru-RU">
              <a:solidFill>
                <a:prstClr val="black">
                  <a:tint val="75000"/>
                </a:prstClr>
              </a:solidFill>
            </a:endParaRPr>
          </a:p>
        </p:txBody>
      </p:sp>
      <p:sp>
        <p:nvSpPr>
          <p:cNvPr id="3"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4" name="Номер слайда 5"/>
          <p:cNvSpPr>
            <a:spLocks noGrp="1"/>
          </p:cNvSpPr>
          <p:nvPr>
            <p:ph type="sldNum" sz="quarter" idx="12"/>
          </p:nvPr>
        </p:nvSpPr>
        <p:spPr/>
        <p:txBody>
          <a:bodyPr/>
          <a:lstStyle>
            <a:lvl1pPr>
              <a:defRPr/>
            </a:lvl1pPr>
          </a:lstStyle>
          <a:p>
            <a:pPr>
              <a:defRPr/>
            </a:pPr>
            <a:fld id="{DDD7D981-8088-4361-A03F-E300778FB08F}"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039479846"/>
      </p:ext>
    </p:extLst>
  </p:cSld>
  <p:clrMapOvr>
    <a:masterClrMapping/>
  </p:clrMapOvr>
  <p:transition spd="med">
    <p:wedg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3"/>
          <p:cNvSpPr>
            <a:spLocks noGrp="1"/>
          </p:cNvSpPr>
          <p:nvPr>
            <p:ph type="dt" sz="half" idx="10"/>
          </p:nvPr>
        </p:nvSpPr>
        <p:spPr/>
        <p:txBody>
          <a:bodyPr/>
          <a:lstStyle>
            <a:lvl1pPr>
              <a:defRPr/>
            </a:lvl1pPr>
          </a:lstStyle>
          <a:p>
            <a:pPr>
              <a:defRPr/>
            </a:pPr>
            <a:fld id="{CB326D1B-D773-457F-90E7-13EDFF0E566F}" type="datetimeFigureOut">
              <a:rPr lang="ru-RU">
                <a:solidFill>
                  <a:prstClr val="black">
                    <a:tint val="75000"/>
                  </a:prstClr>
                </a:solidFill>
              </a:rPr>
              <a:pPr>
                <a:defRPr/>
              </a:pPr>
              <a:t>20.06.2024</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702A04D7-EA1F-45A5-94DE-6A087DB1179B}"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514465005"/>
      </p:ext>
    </p:extLst>
  </p:cSld>
  <p:clrMapOvr>
    <a:masterClrMapping/>
  </p:clrMapOvr>
  <p:transition spd="med">
    <p:wedg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a:t>Вставка рисунка</a:t>
            </a:r>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3"/>
          <p:cNvSpPr>
            <a:spLocks noGrp="1"/>
          </p:cNvSpPr>
          <p:nvPr>
            <p:ph type="dt" sz="half" idx="10"/>
          </p:nvPr>
        </p:nvSpPr>
        <p:spPr/>
        <p:txBody>
          <a:bodyPr/>
          <a:lstStyle>
            <a:lvl1pPr>
              <a:defRPr/>
            </a:lvl1pPr>
          </a:lstStyle>
          <a:p>
            <a:pPr>
              <a:defRPr/>
            </a:pPr>
            <a:fld id="{3B9FD244-51AE-4048-915B-FA7DAAFDCA06}" type="datetimeFigureOut">
              <a:rPr lang="ru-RU">
                <a:solidFill>
                  <a:prstClr val="black">
                    <a:tint val="75000"/>
                  </a:prstClr>
                </a:solidFill>
              </a:rPr>
              <a:pPr>
                <a:defRPr/>
              </a:pPr>
              <a:t>20.06.2024</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0BD6CC46-30C8-4871-BAD5-020E8427FD52}"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624136471"/>
      </p:ext>
    </p:extLst>
  </p:cSld>
  <p:clrMapOvr>
    <a:masterClrMapping/>
  </p:clrMapOvr>
  <p:transition spd="med">
    <p:wedg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13000">
              <a:schemeClr val="bg1">
                <a:alpha val="78000"/>
              </a:schemeClr>
            </a:gs>
            <a:gs pos="73000">
              <a:srgbClr val="00B050">
                <a:alpha val="48000"/>
              </a:srgbClr>
            </a:gs>
            <a:gs pos="98000">
              <a:srgbClr val="009A46">
                <a:alpha val="88000"/>
              </a:srgb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13314" name="Заголовок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t>Образец заголовка</a:t>
            </a:r>
          </a:p>
        </p:txBody>
      </p:sp>
      <p:sp>
        <p:nvSpPr>
          <p:cNvPr id="13315" name="Текст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64C52A20-E829-4402-BFD8-F54EADB2C182}" type="datetimeFigureOut">
              <a:rPr lang="ru-RU">
                <a:solidFill>
                  <a:prstClr val="black">
                    <a:tint val="75000"/>
                  </a:prstClr>
                </a:solidFill>
              </a:rPr>
              <a:pPr>
                <a:defRPr/>
              </a:pPr>
              <a:t>20.06.2024</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786F47A2-FDE3-4BB0-98FE-BC62DF976C6F}"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67736875"/>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Lst>
  <p:transition spd="med">
    <p:wedg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slide" Target="slide5.xml"/><Relationship Id="rId13" Type="http://schemas.openxmlformats.org/officeDocument/2006/relationships/slide" Target="slide20.xml"/><Relationship Id="rId18" Type="http://schemas.openxmlformats.org/officeDocument/2006/relationships/slide" Target="slide14.xml"/><Relationship Id="rId26" Type="http://schemas.openxmlformats.org/officeDocument/2006/relationships/slide" Target="slide25.xml"/><Relationship Id="rId3" Type="http://schemas.openxmlformats.org/officeDocument/2006/relationships/slide" Target="slide7.xml"/><Relationship Id="rId21" Type="http://schemas.openxmlformats.org/officeDocument/2006/relationships/slide" Target="slide19.xml"/><Relationship Id="rId7" Type="http://schemas.openxmlformats.org/officeDocument/2006/relationships/slide" Target="slide11.xml"/><Relationship Id="rId12" Type="http://schemas.openxmlformats.org/officeDocument/2006/relationships/slide" Target="slide8.xml"/><Relationship Id="rId17" Type="http://schemas.openxmlformats.org/officeDocument/2006/relationships/slide" Target="slide13.xml"/><Relationship Id="rId25" Type="http://schemas.openxmlformats.org/officeDocument/2006/relationships/slide" Target="slide24.xml"/><Relationship Id="rId2" Type="http://schemas.openxmlformats.org/officeDocument/2006/relationships/notesSlide" Target="../notesSlides/notesSlide1.xml"/><Relationship Id="rId16" Type="http://schemas.openxmlformats.org/officeDocument/2006/relationships/slide" Target="slide12.xml"/><Relationship Id="rId20" Type="http://schemas.openxmlformats.org/officeDocument/2006/relationships/slide" Target="slide17.xml"/><Relationship Id="rId1" Type="http://schemas.openxmlformats.org/officeDocument/2006/relationships/slideLayout" Target="../slideLayouts/slideLayout2.xml"/><Relationship Id="rId6" Type="http://schemas.openxmlformats.org/officeDocument/2006/relationships/slide" Target="slide4.xml"/><Relationship Id="rId11" Type="http://schemas.openxmlformats.org/officeDocument/2006/relationships/slide" Target="slide18.xml"/><Relationship Id="rId24" Type="http://schemas.openxmlformats.org/officeDocument/2006/relationships/slide" Target="slide23.xml"/><Relationship Id="rId5" Type="http://schemas.openxmlformats.org/officeDocument/2006/relationships/slide" Target="slide10.xml"/><Relationship Id="rId15" Type="http://schemas.openxmlformats.org/officeDocument/2006/relationships/slide" Target="slide26.xml"/><Relationship Id="rId23" Type="http://schemas.openxmlformats.org/officeDocument/2006/relationships/slide" Target="slide22.xml"/><Relationship Id="rId10" Type="http://schemas.openxmlformats.org/officeDocument/2006/relationships/slide" Target="slide15.xml"/><Relationship Id="rId19" Type="http://schemas.openxmlformats.org/officeDocument/2006/relationships/slide" Target="slide16.xml"/><Relationship Id="rId4" Type="http://schemas.openxmlformats.org/officeDocument/2006/relationships/slide" Target="slide3.xml"/><Relationship Id="rId9" Type="http://schemas.openxmlformats.org/officeDocument/2006/relationships/slide" Target="slide6.xml"/><Relationship Id="rId14" Type="http://schemas.openxmlformats.org/officeDocument/2006/relationships/slide" Target="slide9.xml"/><Relationship Id="rId22" Type="http://schemas.openxmlformats.org/officeDocument/2006/relationships/slide" Target="slide21.xml"/><Relationship Id="rId27" Type="http://schemas.openxmlformats.org/officeDocument/2006/relationships/slide" Target="slide27.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57200" y="1052736"/>
            <a:ext cx="8686800" cy="1143000"/>
          </a:xfrm>
        </p:spPr>
        <p:txBody>
          <a:bodyPr/>
          <a:lstStyle/>
          <a:p>
            <a:r>
              <a:rPr lang="ru-RU" b="1" dirty="0"/>
              <a:t>Игра</a:t>
            </a:r>
            <a:br>
              <a:rPr lang="ru-RU" b="1" dirty="0"/>
            </a:br>
            <a:r>
              <a:rPr lang="ru-RU" b="1" dirty="0"/>
              <a:t>«Безопасность в Интернете»</a:t>
            </a:r>
          </a:p>
        </p:txBody>
      </p:sp>
      <p:pic>
        <p:nvPicPr>
          <p:cNvPr id="4" name="Рисунок 3">
            <a:extLst>
              <a:ext uri="{FF2B5EF4-FFF2-40B4-BE49-F238E27FC236}">
                <a16:creationId xmlns:a16="http://schemas.microsoft.com/office/drawing/2014/main" id="{032ECC9B-0244-4B14-B6FC-88ACDC1188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7488" y="2500306"/>
            <a:ext cx="3825565" cy="3268733"/>
          </a:xfrm>
          <a:prstGeom prst="ellipse">
            <a:avLst/>
          </a:prstGeom>
          <a:ln>
            <a:noFill/>
          </a:ln>
          <a:effectLst>
            <a:softEdge rad="112500"/>
          </a:effectLst>
        </p:spPr>
      </p:pic>
    </p:spTree>
    <p:extLst>
      <p:ext uri="{BB962C8B-B14F-4D97-AF65-F5344CB8AC3E}">
        <p14:creationId xmlns:p14="http://schemas.microsoft.com/office/powerpoint/2010/main" val="643506359"/>
      </p:ext>
    </p:extLst>
  </p:cSld>
  <p:clrMapOvr>
    <a:masterClrMapping/>
  </p:clrMapOvr>
  <p:transition spd="med">
    <p:wedg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a:spLocks noChangeArrowheads="1"/>
          </p:cNvSpPr>
          <p:nvPr/>
        </p:nvSpPr>
        <p:spPr bwMode="auto">
          <a:xfrm>
            <a:off x="755576" y="756995"/>
            <a:ext cx="7786687" cy="2154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eaLnBrk="1" hangingPunct="1"/>
            <a:r>
              <a:rPr lang="ru-RU" sz="3200" b="1" i="1" dirty="0">
                <a:solidFill>
                  <a:srgbClr val="7030A0"/>
                </a:solidFill>
                <a:latin typeface="Times New Roman" pitchFamily="18" charset="0"/>
              </a:rPr>
              <a:t>30 баллов </a:t>
            </a:r>
          </a:p>
          <a:p>
            <a:pPr eaLnBrk="1" hangingPunct="1"/>
            <a:endParaRPr lang="ru-RU" sz="2800" b="1" i="1" dirty="0">
              <a:latin typeface="Times New Roman" pitchFamily="18" charset="0"/>
            </a:endParaRPr>
          </a:p>
          <a:p>
            <a:pPr eaLnBrk="1" hangingPunct="1"/>
            <a:r>
              <a:rPr lang="ru-RU" sz="2800" dirty="0">
                <a:latin typeface="Times New Roman" pitchFamily="18" charset="0"/>
              </a:rPr>
              <a:t>         </a:t>
            </a:r>
            <a:endParaRPr lang="ru-RU" sz="2800" b="1" dirty="0">
              <a:solidFill>
                <a:schemeClr val="accent6">
                  <a:lumMod val="75000"/>
                </a:schemeClr>
              </a:solidFill>
            </a:endParaRPr>
          </a:p>
          <a:p>
            <a:pPr algn="r" eaLnBrk="1" hangingPunct="1"/>
            <a:endParaRPr lang="ru-RU" sz="2800" b="1" i="1" dirty="0">
              <a:solidFill>
                <a:schemeClr val="accent6">
                  <a:lumMod val="75000"/>
                </a:schemeClr>
              </a:solidFill>
            </a:endParaRPr>
          </a:p>
          <a:p>
            <a:pPr eaLnBrk="1" hangingPunct="1"/>
            <a:endParaRPr lang="ru-RU" dirty="0"/>
          </a:p>
        </p:txBody>
      </p:sp>
      <p:sp>
        <p:nvSpPr>
          <p:cNvPr id="9" name="Прямоугольник 8"/>
          <p:cNvSpPr/>
          <p:nvPr/>
        </p:nvSpPr>
        <p:spPr>
          <a:xfrm>
            <a:off x="3707904" y="116632"/>
            <a:ext cx="3096344" cy="707886"/>
          </a:xfrm>
          <a:prstGeom prst="rect">
            <a:avLst/>
          </a:prstGeom>
        </p:spPr>
        <p:txBody>
          <a:bodyPr wrap="square">
            <a:spAutoFit/>
          </a:bodyPr>
          <a:lstStyle/>
          <a:p>
            <a:r>
              <a:rPr lang="ru-RU" sz="4000" b="1" dirty="0">
                <a:latin typeface="+mj-lt"/>
              </a:rPr>
              <a:t>Сайты</a:t>
            </a:r>
          </a:p>
        </p:txBody>
      </p:sp>
      <p:sp>
        <p:nvSpPr>
          <p:cNvPr id="10" name="Скругленный прямоугольник 9"/>
          <p:cNvSpPr/>
          <p:nvPr/>
        </p:nvSpPr>
        <p:spPr>
          <a:xfrm>
            <a:off x="1115616" y="3645024"/>
            <a:ext cx="7807957" cy="2072436"/>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lvl="0" algn="ctr"/>
            <a:endParaRPr lang="ru-RU" sz="2400" dirty="0"/>
          </a:p>
          <a:p>
            <a:pPr marL="265113" lvl="0"/>
            <a:r>
              <a:rPr lang="ru-RU" sz="2400" dirty="0"/>
              <a:t>Нет, не стоит. Одна из причин появления такого сообщения состоит в том, что на сайте функционируют вирусные программы</a:t>
            </a:r>
          </a:p>
          <a:p>
            <a:pPr algn="ctr"/>
            <a:endParaRPr lang="ru-RU" sz="2400" b="1" i="1" dirty="0"/>
          </a:p>
        </p:txBody>
      </p:sp>
      <p:sp>
        <p:nvSpPr>
          <p:cNvPr id="12" name="Скругленная прямоугольная выноска 11"/>
          <p:cNvSpPr/>
          <p:nvPr/>
        </p:nvSpPr>
        <p:spPr>
          <a:xfrm>
            <a:off x="616471" y="1714489"/>
            <a:ext cx="8208912" cy="1667772"/>
          </a:xfrm>
          <a:prstGeom prst="wedgeRoundRectCallou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2000" dirty="0">
                <a:solidFill>
                  <a:schemeClr val="tx1"/>
                </a:solidFill>
              </a:rPr>
              <a:t>При попытке войти на сайт Вы получили сообщение: </a:t>
            </a:r>
          </a:p>
          <a:p>
            <a:pPr algn="ctr"/>
            <a:r>
              <a:rPr lang="ru-RU" sz="2000" dirty="0">
                <a:solidFill>
                  <a:schemeClr val="tx1"/>
                </a:solidFill>
              </a:rPr>
              <a:t>«Возникла проблема с сертификатом безопасности этого </a:t>
            </a:r>
            <a:r>
              <a:rPr lang="ru-RU" sz="2000" dirty="0" err="1">
                <a:solidFill>
                  <a:schemeClr val="tx1"/>
                </a:solidFill>
              </a:rPr>
              <a:t>веб-сайта</a:t>
            </a:r>
            <a:r>
              <a:rPr lang="ru-RU" sz="2000" dirty="0">
                <a:solidFill>
                  <a:schemeClr val="tx1"/>
                </a:solidFill>
              </a:rPr>
              <a:t>». Стоит ли далее пытаться получить доступ к данному сайту и почему?</a:t>
            </a:r>
            <a:br>
              <a:rPr lang="ru-RU" sz="2000" dirty="0">
                <a:solidFill>
                  <a:schemeClr val="tx1"/>
                </a:solidFill>
              </a:rPr>
            </a:br>
            <a:endParaRPr lang="ru-RU" sz="2000" dirty="0">
              <a:solidFill>
                <a:schemeClr val="tx1"/>
              </a:solidFill>
            </a:endParaRPr>
          </a:p>
        </p:txBody>
      </p:sp>
      <p:pic>
        <p:nvPicPr>
          <p:cNvPr id="4" name="Рисунок 3">
            <a:hlinkClick r:id="rId2" action="ppaction://hlinksldjump"/>
          </p:cNvPr>
          <p:cNvPicPr>
            <a:picLocks noChangeAspect="1"/>
          </p:cNvPicPr>
          <p:nvPr/>
        </p:nvPicPr>
        <p:blipFill>
          <a:blip r:embed="rId3"/>
          <a:stretch>
            <a:fillRect/>
          </a:stretch>
        </p:blipFill>
        <p:spPr>
          <a:xfrm>
            <a:off x="179512" y="5805264"/>
            <a:ext cx="1585097" cy="920576"/>
          </a:xfrm>
          <a:prstGeom prst="rect">
            <a:avLst/>
          </a:prstGeom>
        </p:spPr>
      </p:pic>
      <p:pic>
        <p:nvPicPr>
          <p:cNvPr id="11" name="Picture 2" descr="ÐÐ°ÑÑÐ¸Ð½ÐºÐ¸ Ð¿Ð¾ Ð·Ð°Ð¿ÑÐ¾ÑÑ www 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87624" y="294185"/>
            <a:ext cx="2266717" cy="10606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8122182"/>
      </p:ext>
    </p:extLst>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strips(upRigh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strips(downLef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a:spLocks noChangeArrowheads="1"/>
          </p:cNvSpPr>
          <p:nvPr/>
        </p:nvSpPr>
        <p:spPr bwMode="auto">
          <a:xfrm>
            <a:off x="755576" y="764704"/>
            <a:ext cx="7786687" cy="2154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eaLnBrk="1" hangingPunct="1"/>
            <a:r>
              <a:rPr lang="en-US" sz="3200" b="1" i="1" dirty="0">
                <a:solidFill>
                  <a:srgbClr val="7030A0"/>
                </a:solidFill>
                <a:latin typeface="Times New Roman" pitchFamily="18" charset="0"/>
              </a:rPr>
              <a:t>4</a:t>
            </a:r>
            <a:r>
              <a:rPr lang="ru-RU" sz="3200" b="1" i="1" dirty="0">
                <a:solidFill>
                  <a:srgbClr val="7030A0"/>
                </a:solidFill>
                <a:latin typeface="Times New Roman" pitchFamily="18" charset="0"/>
              </a:rPr>
              <a:t>0 баллов</a:t>
            </a:r>
          </a:p>
          <a:p>
            <a:pPr eaLnBrk="1" hangingPunct="1"/>
            <a:endParaRPr lang="ru-RU" sz="2800" b="1" i="1" dirty="0">
              <a:latin typeface="Times New Roman" pitchFamily="18" charset="0"/>
            </a:endParaRPr>
          </a:p>
          <a:p>
            <a:pPr algn="r" eaLnBrk="1" hangingPunct="1"/>
            <a:endParaRPr lang="ru-RU" sz="2800" b="1" dirty="0">
              <a:solidFill>
                <a:schemeClr val="accent6">
                  <a:lumMod val="75000"/>
                </a:schemeClr>
              </a:solidFill>
            </a:endParaRPr>
          </a:p>
          <a:p>
            <a:pPr algn="r" eaLnBrk="1" hangingPunct="1"/>
            <a:endParaRPr lang="ru-RU" sz="2800" b="1" i="1" dirty="0">
              <a:solidFill>
                <a:schemeClr val="accent6">
                  <a:lumMod val="75000"/>
                </a:schemeClr>
              </a:solidFill>
            </a:endParaRPr>
          </a:p>
          <a:p>
            <a:pPr eaLnBrk="1" hangingPunct="1"/>
            <a:endParaRPr lang="ru-RU" dirty="0"/>
          </a:p>
        </p:txBody>
      </p:sp>
      <p:sp>
        <p:nvSpPr>
          <p:cNvPr id="9" name="Прямоугольник 8"/>
          <p:cNvSpPr/>
          <p:nvPr/>
        </p:nvSpPr>
        <p:spPr>
          <a:xfrm>
            <a:off x="3707904" y="116632"/>
            <a:ext cx="3096344" cy="707886"/>
          </a:xfrm>
          <a:prstGeom prst="rect">
            <a:avLst/>
          </a:prstGeom>
        </p:spPr>
        <p:txBody>
          <a:bodyPr wrap="square">
            <a:spAutoFit/>
          </a:bodyPr>
          <a:lstStyle/>
          <a:p>
            <a:r>
              <a:rPr lang="ru-RU" sz="4000" b="1" dirty="0">
                <a:latin typeface="+mj-lt"/>
              </a:rPr>
              <a:t>Сайты</a:t>
            </a:r>
          </a:p>
        </p:txBody>
      </p:sp>
      <p:sp>
        <p:nvSpPr>
          <p:cNvPr id="11" name="Скругленная прямоугольная выноска 10"/>
          <p:cNvSpPr/>
          <p:nvPr/>
        </p:nvSpPr>
        <p:spPr>
          <a:xfrm>
            <a:off x="349449" y="1923222"/>
            <a:ext cx="8280920" cy="1224136"/>
          </a:xfrm>
          <a:prstGeom prst="wedgeRoundRectCallout">
            <a:avLst/>
          </a:prstGeom>
          <a:ln/>
        </p:spPr>
        <p:style>
          <a:lnRef idx="1">
            <a:schemeClr val="accent6"/>
          </a:lnRef>
          <a:fillRef idx="2">
            <a:schemeClr val="accent6"/>
          </a:fillRef>
          <a:effectRef idx="1">
            <a:schemeClr val="accent6"/>
          </a:effectRef>
          <a:fontRef idx="minor">
            <a:schemeClr val="dk1"/>
          </a:fontRef>
        </p:style>
        <p:txBody>
          <a:bodyPr rtlCol="0" anchor="ctr"/>
          <a:lstStyle/>
          <a:p>
            <a:r>
              <a:rPr lang="ru-RU" sz="2000" dirty="0">
                <a:solidFill>
                  <a:schemeClr val="tx1"/>
                </a:solidFill>
              </a:rPr>
              <a:t>Путешествуя по сети, Вы нашли сайт, который предлагает «Путешествие в параллельный мир». Опишите Ваши действия</a:t>
            </a:r>
          </a:p>
        </p:txBody>
      </p:sp>
      <p:pic>
        <p:nvPicPr>
          <p:cNvPr id="4" name="Рисунок 3">
            <a:hlinkClick r:id="rId3" action="ppaction://hlinksldjump"/>
          </p:cNvPr>
          <p:cNvPicPr>
            <a:picLocks noChangeAspect="1"/>
          </p:cNvPicPr>
          <p:nvPr/>
        </p:nvPicPr>
        <p:blipFill>
          <a:blip r:embed="rId4"/>
          <a:stretch>
            <a:fillRect/>
          </a:stretch>
        </p:blipFill>
        <p:spPr>
          <a:xfrm>
            <a:off x="185438" y="5732760"/>
            <a:ext cx="1585097" cy="920576"/>
          </a:xfrm>
          <a:prstGeom prst="rect">
            <a:avLst/>
          </a:prstGeom>
        </p:spPr>
      </p:pic>
      <p:pic>
        <p:nvPicPr>
          <p:cNvPr id="10" name="Picture 2" descr="ÐÐ°ÑÑÐ¸Ð½ÐºÐ¸ Ð¿Ð¾ Ð·Ð°Ð¿ÑÐ¾ÑÑ www 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87624" y="294185"/>
            <a:ext cx="2266717" cy="1060665"/>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Группа 13"/>
          <p:cNvGrpSpPr/>
          <p:nvPr/>
        </p:nvGrpSpPr>
        <p:grpSpPr>
          <a:xfrm>
            <a:off x="977987" y="3708458"/>
            <a:ext cx="7992888" cy="1345092"/>
            <a:chOff x="977987" y="3708458"/>
            <a:chExt cx="7992888" cy="1345092"/>
          </a:xfrm>
        </p:grpSpPr>
        <p:sp>
          <p:nvSpPr>
            <p:cNvPr id="13" name="Скругленный прямоугольник 12"/>
            <p:cNvSpPr/>
            <p:nvPr/>
          </p:nvSpPr>
          <p:spPr>
            <a:xfrm>
              <a:off x="977987" y="3708458"/>
              <a:ext cx="7992888" cy="1345092"/>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fontAlgn="base"/>
              <a:endParaRPr lang="en-US" sz="2400" dirty="0"/>
            </a:p>
          </p:txBody>
        </p:sp>
        <p:sp>
          <p:nvSpPr>
            <p:cNvPr id="12" name="Прямоугольник 11"/>
            <p:cNvSpPr/>
            <p:nvPr/>
          </p:nvSpPr>
          <p:spPr>
            <a:xfrm>
              <a:off x="1285852" y="3786190"/>
              <a:ext cx="7429552" cy="1200329"/>
            </a:xfrm>
            <a:prstGeom prst="rect">
              <a:avLst/>
            </a:prstGeom>
          </p:spPr>
          <p:txBody>
            <a:bodyPr wrap="square">
              <a:spAutoFit/>
            </a:bodyPr>
            <a:lstStyle/>
            <a:p>
              <a:r>
                <a:rPr lang="ru-RU" sz="2400" dirty="0">
                  <a:solidFill>
                    <a:schemeClr val="dk1"/>
                  </a:solidFill>
                </a:rPr>
                <a:t>Необходимо сообщить о находке взрослым (родителям или учителям), т.к. данный сайт может быть опасен  для жизни</a:t>
              </a:r>
            </a:p>
          </p:txBody>
        </p:sp>
      </p:grpSp>
    </p:spTree>
    <p:extLst>
      <p:ext uri="{BB962C8B-B14F-4D97-AF65-F5344CB8AC3E}">
        <p14:creationId xmlns:p14="http://schemas.microsoft.com/office/powerpoint/2010/main" val="780984149"/>
      </p:ext>
    </p:extLst>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strips(upRigh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a:spLocks noChangeArrowheads="1"/>
          </p:cNvSpPr>
          <p:nvPr/>
        </p:nvSpPr>
        <p:spPr bwMode="auto">
          <a:xfrm>
            <a:off x="755576" y="746549"/>
            <a:ext cx="7786687" cy="1723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eaLnBrk="1" hangingPunct="1"/>
            <a:r>
              <a:rPr lang="en-US" sz="3200" b="1" i="1" dirty="0">
                <a:solidFill>
                  <a:srgbClr val="7030A0"/>
                </a:solidFill>
                <a:latin typeface="Times New Roman" pitchFamily="18" charset="0"/>
              </a:rPr>
              <a:t>5</a:t>
            </a:r>
            <a:r>
              <a:rPr lang="ru-RU" sz="3200" b="1" i="1" dirty="0">
                <a:solidFill>
                  <a:srgbClr val="7030A0"/>
                </a:solidFill>
                <a:latin typeface="Times New Roman" pitchFamily="18" charset="0"/>
              </a:rPr>
              <a:t>0 баллов</a:t>
            </a:r>
          </a:p>
          <a:p>
            <a:pPr algn="r" eaLnBrk="1" hangingPunct="1"/>
            <a:endParaRPr lang="ru-RU" sz="2800" b="1" dirty="0">
              <a:solidFill>
                <a:schemeClr val="accent6">
                  <a:lumMod val="75000"/>
                </a:schemeClr>
              </a:solidFill>
            </a:endParaRPr>
          </a:p>
          <a:p>
            <a:pPr algn="r" eaLnBrk="1" hangingPunct="1"/>
            <a:endParaRPr lang="ru-RU" sz="2800" b="1" i="1" dirty="0">
              <a:solidFill>
                <a:schemeClr val="accent6">
                  <a:lumMod val="75000"/>
                </a:schemeClr>
              </a:solidFill>
            </a:endParaRPr>
          </a:p>
          <a:p>
            <a:pPr eaLnBrk="1" hangingPunct="1"/>
            <a:endParaRPr lang="ru-RU" dirty="0"/>
          </a:p>
        </p:txBody>
      </p:sp>
      <p:sp>
        <p:nvSpPr>
          <p:cNvPr id="9" name="Прямоугольник 8"/>
          <p:cNvSpPr/>
          <p:nvPr/>
        </p:nvSpPr>
        <p:spPr>
          <a:xfrm>
            <a:off x="3707904" y="116632"/>
            <a:ext cx="3096344" cy="707886"/>
          </a:xfrm>
          <a:prstGeom prst="rect">
            <a:avLst/>
          </a:prstGeom>
        </p:spPr>
        <p:txBody>
          <a:bodyPr wrap="square">
            <a:spAutoFit/>
          </a:bodyPr>
          <a:lstStyle/>
          <a:p>
            <a:r>
              <a:rPr lang="ru-RU" sz="4000" b="1" dirty="0">
                <a:latin typeface="+mj-lt"/>
              </a:rPr>
              <a:t>Сайты</a:t>
            </a:r>
          </a:p>
        </p:txBody>
      </p:sp>
      <p:sp>
        <p:nvSpPr>
          <p:cNvPr id="10" name="Скругленная прямоугольная выноска 9"/>
          <p:cNvSpPr/>
          <p:nvPr/>
        </p:nvSpPr>
        <p:spPr>
          <a:xfrm>
            <a:off x="539552" y="1608324"/>
            <a:ext cx="7523360" cy="1224136"/>
          </a:xfrm>
          <a:prstGeom prst="wedgeRoundRectCallout">
            <a:avLst/>
          </a:prstGeom>
          <a:ln/>
        </p:spPr>
        <p:style>
          <a:lnRef idx="1">
            <a:schemeClr val="accent6"/>
          </a:lnRef>
          <a:fillRef idx="2">
            <a:schemeClr val="accent6"/>
          </a:fillRef>
          <a:effectRef idx="1">
            <a:schemeClr val="accent6"/>
          </a:effectRef>
          <a:fontRef idx="minor">
            <a:schemeClr val="dk1"/>
          </a:fontRef>
        </p:style>
        <p:txBody>
          <a:bodyPr rtlCol="0" anchor="ctr"/>
          <a:lstStyle/>
          <a:p>
            <a:r>
              <a:rPr lang="ru-RU" sz="2000" dirty="0">
                <a:solidFill>
                  <a:schemeClr val="tx1"/>
                </a:solidFill>
              </a:rPr>
              <a:t>При подготовке доклада Вы зашли на сайт, на котором Вам предложено включить </a:t>
            </a:r>
            <a:r>
              <a:rPr lang="ru-RU" sz="2000" dirty="0" err="1">
                <a:solidFill>
                  <a:schemeClr val="tx1"/>
                </a:solidFill>
              </a:rPr>
              <a:t>веб-камеру</a:t>
            </a:r>
            <a:r>
              <a:rPr lang="ru-RU" sz="2000" dirty="0">
                <a:solidFill>
                  <a:schemeClr val="tx1"/>
                </a:solidFill>
              </a:rPr>
              <a:t> и в режиме </a:t>
            </a:r>
            <a:r>
              <a:rPr lang="ru-RU" sz="2000" dirty="0" err="1">
                <a:solidFill>
                  <a:schemeClr val="tx1"/>
                </a:solidFill>
              </a:rPr>
              <a:t>видеочата</a:t>
            </a:r>
            <a:r>
              <a:rPr lang="ru-RU" sz="2000" dirty="0">
                <a:solidFill>
                  <a:schemeClr val="tx1"/>
                </a:solidFill>
              </a:rPr>
              <a:t> пообщаться с «преподавателем». Что Вы будете делать? </a:t>
            </a:r>
          </a:p>
        </p:txBody>
      </p:sp>
      <p:sp>
        <p:nvSpPr>
          <p:cNvPr id="12" name="Скругленный прямоугольник 11"/>
          <p:cNvSpPr/>
          <p:nvPr/>
        </p:nvSpPr>
        <p:spPr>
          <a:xfrm>
            <a:off x="1331640" y="3140968"/>
            <a:ext cx="7596336" cy="2649930"/>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457200" indent="-457200">
              <a:buAutoNum type="arabicPeriod"/>
            </a:pPr>
            <a:r>
              <a:rPr lang="ru-RU" sz="2400" dirty="0"/>
              <a:t>Ни при каких условиях нельзя включать веб-камеру</a:t>
            </a:r>
          </a:p>
          <a:p>
            <a:pPr marL="457200" indent="-457200">
              <a:buAutoNum type="arabicPeriod"/>
            </a:pPr>
            <a:r>
              <a:rPr lang="ru-RU" sz="2400" dirty="0"/>
              <a:t>Обязательно надо покинуть сайт</a:t>
            </a:r>
          </a:p>
          <a:p>
            <a:pPr marL="457200" indent="-457200">
              <a:buAutoNum type="arabicPeriod"/>
            </a:pPr>
            <a:r>
              <a:rPr lang="ru-RU" sz="2400" dirty="0"/>
              <a:t> Нужно рассказать взрослым (родителям или учителям)</a:t>
            </a:r>
          </a:p>
        </p:txBody>
      </p:sp>
      <p:pic>
        <p:nvPicPr>
          <p:cNvPr id="4" name="Рисунок 3">
            <a:hlinkClick r:id="rId2" action="ppaction://hlinksldjump"/>
          </p:cNvPr>
          <p:cNvPicPr>
            <a:picLocks noChangeAspect="1"/>
          </p:cNvPicPr>
          <p:nvPr/>
        </p:nvPicPr>
        <p:blipFill>
          <a:blip r:embed="rId3"/>
          <a:stretch>
            <a:fillRect/>
          </a:stretch>
        </p:blipFill>
        <p:spPr>
          <a:xfrm>
            <a:off x="288539" y="5790898"/>
            <a:ext cx="1585097" cy="920576"/>
          </a:xfrm>
          <a:prstGeom prst="rect">
            <a:avLst/>
          </a:prstGeom>
        </p:spPr>
      </p:pic>
      <p:pic>
        <p:nvPicPr>
          <p:cNvPr id="10242" name="Picture 2" descr="ÐÐ°ÑÑÐ¸Ð½ÐºÐ¸ Ð¿Ð¾ Ð·Ð°Ð¿ÑÐ¾ÑÑ www 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87624" y="294185"/>
            <a:ext cx="2266717" cy="10606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5943505"/>
      </p:ext>
    </p:extLst>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strips(upRigh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strips(downLeft)">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a:spLocks noChangeArrowheads="1"/>
          </p:cNvSpPr>
          <p:nvPr/>
        </p:nvSpPr>
        <p:spPr bwMode="auto">
          <a:xfrm>
            <a:off x="937894" y="800131"/>
            <a:ext cx="7786687" cy="2154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eaLnBrk="1" hangingPunct="1"/>
            <a:r>
              <a:rPr lang="en-US" sz="3200" b="1" i="1" dirty="0">
                <a:solidFill>
                  <a:srgbClr val="7030A0"/>
                </a:solidFill>
                <a:latin typeface="Times New Roman" pitchFamily="18" charset="0"/>
              </a:rPr>
              <a:t>1</a:t>
            </a:r>
            <a:r>
              <a:rPr lang="ru-RU" sz="3200" b="1" i="1" dirty="0">
                <a:solidFill>
                  <a:srgbClr val="7030A0"/>
                </a:solidFill>
                <a:latin typeface="Times New Roman" pitchFamily="18" charset="0"/>
              </a:rPr>
              <a:t>0 баллов</a:t>
            </a:r>
          </a:p>
          <a:p>
            <a:pPr eaLnBrk="1" hangingPunct="1"/>
            <a:endParaRPr lang="ru-RU" sz="2800" b="1" i="1" dirty="0">
              <a:latin typeface="Times New Roman" pitchFamily="18" charset="0"/>
            </a:endParaRPr>
          </a:p>
          <a:p>
            <a:pPr algn="r" eaLnBrk="1" hangingPunct="1"/>
            <a:endParaRPr lang="ru-RU" sz="2800" b="1" dirty="0">
              <a:solidFill>
                <a:schemeClr val="accent6">
                  <a:lumMod val="75000"/>
                </a:schemeClr>
              </a:solidFill>
            </a:endParaRPr>
          </a:p>
          <a:p>
            <a:pPr algn="r" eaLnBrk="1" hangingPunct="1"/>
            <a:endParaRPr lang="ru-RU" sz="2800" b="1" i="1" dirty="0">
              <a:solidFill>
                <a:schemeClr val="accent6">
                  <a:lumMod val="75000"/>
                </a:schemeClr>
              </a:solidFill>
            </a:endParaRPr>
          </a:p>
          <a:p>
            <a:pPr eaLnBrk="1" hangingPunct="1"/>
            <a:endParaRPr lang="ru-RU" dirty="0"/>
          </a:p>
        </p:txBody>
      </p:sp>
      <p:sp>
        <p:nvSpPr>
          <p:cNvPr id="7" name="Прямоугольник 6"/>
          <p:cNvSpPr/>
          <p:nvPr/>
        </p:nvSpPr>
        <p:spPr>
          <a:xfrm>
            <a:off x="3707904" y="116633"/>
            <a:ext cx="4464496" cy="1323439"/>
          </a:xfrm>
          <a:prstGeom prst="rect">
            <a:avLst/>
          </a:prstGeom>
        </p:spPr>
        <p:txBody>
          <a:bodyPr wrap="square">
            <a:spAutoFit/>
          </a:bodyPr>
          <a:lstStyle/>
          <a:p>
            <a:r>
              <a:rPr lang="ru-RU" sz="4000" b="1" dirty="0">
                <a:latin typeface="+mj-lt"/>
              </a:rPr>
              <a:t>Вирусы</a:t>
            </a:r>
          </a:p>
          <a:p>
            <a:endParaRPr lang="ru-RU" sz="4000" dirty="0">
              <a:solidFill>
                <a:schemeClr val="bg1"/>
              </a:solidFill>
              <a:latin typeface="+mj-lt"/>
            </a:endParaRPr>
          </a:p>
        </p:txBody>
      </p:sp>
      <p:sp>
        <p:nvSpPr>
          <p:cNvPr id="9" name="Скругленный прямоугольник 8"/>
          <p:cNvSpPr/>
          <p:nvPr/>
        </p:nvSpPr>
        <p:spPr>
          <a:xfrm>
            <a:off x="2376523" y="4745683"/>
            <a:ext cx="6120680" cy="1513103"/>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lvl="0"/>
            <a:r>
              <a:rPr lang="ru-RU" sz="2400" dirty="0"/>
              <a:t>Компьютер заразился вирусом. </a:t>
            </a:r>
            <a:br>
              <a:rPr lang="ru-RU" sz="2400" dirty="0"/>
            </a:br>
            <a:r>
              <a:rPr lang="ru-RU" sz="2400" dirty="0"/>
              <a:t>Это можно было бы избежать, установив на ПК хороший антивирус</a:t>
            </a:r>
          </a:p>
        </p:txBody>
      </p:sp>
      <p:sp>
        <p:nvSpPr>
          <p:cNvPr id="10" name="Скругленная прямоугольная выноска 9"/>
          <p:cNvSpPr/>
          <p:nvPr/>
        </p:nvSpPr>
        <p:spPr>
          <a:xfrm>
            <a:off x="285720" y="1643022"/>
            <a:ext cx="4181607" cy="1368152"/>
          </a:xfrm>
          <a:prstGeom prst="wedgeRoundRectCallou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2000" dirty="0">
                <a:solidFill>
                  <a:schemeClr val="tx1"/>
                </a:solidFill>
              </a:rPr>
              <a:t>«Мой компьютер показывает блестящую картинку, которая все время мигает! Весело!»</a:t>
            </a:r>
          </a:p>
        </p:txBody>
      </p:sp>
      <p:sp>
        <p:nvSpPr>
          <p:cNvPr id="11" name="Скругленная прямоугольная выноска 10"/>
          <p:cNvSpPr/>
          <p:nvPr/>
        </p:nvSpPr>
        <p:spPr>
          <a:xfrm flipH="1">
            <a:off x="4947745" y="1428736"/>
            <a:ext cx="3926507" cy="1584176"/>
          </a:xfrm>
          <a:prstGeom prst="wedgeRoundRectCallou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2000" dirty="0">
                <a:solidFill>
                  <a:schemeClr val="tx1"/>
                </a:solidFill>
              </a:rPr>
              <a:t>«Ничего веселого, твой компьютер вообще больше ничего, кроме этой картинки, не покажет!»</a:t>
            </a:r>
          </a:p>
        </p:txBody>
      </p:sp>
      <p:sp>
        <p:nvSpPr>
          <p:cNvPr id="12" name="Скругленная прямоугольная выноска 11"/>
          <p:cNvSpPr/>
          <p:nvPr/>
        </p:nvSpPr>
        <p:spPr>
          <a:xfrm>
            <a:off x="928662" y="3132418"/>
            <a:ext cx="7192416" cy="1368152"/>
          </a:xfrm>
          <a:prstGeom prst="wedgeRoundRectCallou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2000" dirty="0">
                <a:solidFill>
                  <a:schemeClr val="tx1"/>
                </a:solidFill>
              </a:rPr>
              <a:t>Что произошло с компьютером? Как можно было бы избежать данной ситуации?</a:t>
            </a:r>
          </a:p>
        </p:txBody>
      </p:sp>
      <p:pic>
        <p:nvPicPr>
          <p:cNvPr id="4" name="Рисунок 3">
            <a:hlinkClick r:id="rId2" action="ppaction://hlinksldjump"/>
          </p:cNvPr>
          <p:cNvPicPr>
            <a:picLocks noChangeAspect="1"/>
          </p:cNvPicPr>
          <p:nvPr/>
        </p:nvPicPr>
        <p:blipFill>
          <a:blip r:embed="rId3"/>
          <a:stretch>
            <a:fillRect/>
          </a:stretch>
        </p:blipFill>
        <p:spPr>
          <a:xfrm>
            <a:off x="198007" y="5769727"/>
            <a:ext cx="1585097" cy="920576"/>
          </a:xfrm>
          <a:prstGeom prst="rect">
            <a:avLst/>
          </a:prstGeom>
        </p:spPr>
      </p:pic>
      <p:pic>
        <p:nvPicPr>
          <p:cNvPr id="13" name="Picture 2" descr="ÐÐ¾ÑÐ¾Ð¶ÐµÐµ Ð¸Ð·Ð¾Ð±ÑÐ°Ð¶ÐµÐ½Ð¸Ðµ"/>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59483" y="140721"/>
            <a:ext cx="1585504" cy="1382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1263263"/>
      </p:ext>
    </p:extLst>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strips(upRigh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strips(upRight)">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a:spLocks noChangeArrowheads="1"/>
          </p:cNvSpPr>
          <p:nvPr/>
        </p:nvSpPr>
        <p:spPr bwMode="auto">
          <a:xfrm>
            <a:off x="941511" y="795517"/>
            <a:ext cx="7786687" cy="2154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eaLnBrk="1" hangingPunct="1"/>
            <a:r>
              <a:rPr lang="en-US" sz="3200" b="1" i="1" dirty="0">
                <a:solidFill>
                  <a:srgbClr val="7030A0"/>
                </a:solidFill>
                <a:latin typeface="Times New Roman" pitchFamily="18" charset="0"/>
              </a:rPr>
              <a:t>2</a:t>
            </a:r>
            <a:r>
              <a:rPr lang="ru-RU" sz="3200" b="1" i="1" dirty="0">
                <a:solidFill>
                  <a:srgbClr val="7030A0"/>
                </a:solidFill>
                <a:latin typeface="Times New Roman" pitchFamily="18" charset="0"/>
              </a:rPr>
              <a:t>0 баллов </a:t>
            </a:r>
          </a:p>
          <a:p>
            <a:pPr eaLnBrk="1" hangingPunct="1"/>
            <a:endParaRPr lang="ru-RU" sz="2800" b="1" i="1" dirty="0">
              <a:latin typeface="Times New Roman" pitchFamily="18" charset="0"/>
            </a:endParaRPr>
          </a:p>
          <a:p>
            <a:pPr algn="r" eaLnBrk="1" hangingPunct="1"/>
            <a:endParaRPr lang="ru-RU" sz="2800" b="1" dirty="0">
              <a:solidFill>
                <a:schemeClr val="accent6">
                  <a:lumMod val="75000"/>
                </a:schemeClr>
              </a:solidFill>
            </a:endParaRPr>
          </a:p>
          <a:p>
            <a:pPr algn="r" eaLnBrk="1" hangingPunct="1"/>
            <a:endParaRPr lang="ru-RU" sz="2800" b="1" i="1" dirty="0">
              <a:solidFill>
                <a:schemeClr val="accent6">
                  <a:lumMod val="75000"/>
                </a:schemeClr>
              </a:solidFill>
            </a:endParaRPr>
          </a:p>
          <a:p>
            <a:pPr eaLnBrk="1" hangingPunct="1"/>
            <a:endParaRPr lang="ru-RU" dirty="0"/>
          </a:p>
        </p:txBody>
      </p:sp>
      <p:sp>
        <p:nvSpPr>
          <p:cNvPr id="9" name="Прямоугольник 8"/>
          <p:cNvSpPr/>
          <p:nvPr/>
        </p:nvSpPr>
        <p:spPr>
          <a:xfrm>
            <a:off x="3707904" y="116633"/>
            <a:ext cx="4464496" cy="1323439"/>
          </a:xfrm>
          <a:prstGeom prst="rect">
            <a:avLst/>
          </a:prstGeom>
        </p:spPr>
        <p:txBody>
          <a:bodyPr wrap="square">
            <a:spAutoFit/>
          </a:bodyPr>
          <a:lstStyle/>
          <a:p>
            <a:r>
              <a:rPr lang="ru-RU" sz="4000" b="1" dirty="0">
                <a:latin typeface="+mj-lt"/>
              </a:rPr>
              <a:t>Вирусы</a:t>
            </a:r>
          </a:p>
          <a:p>
            <a:endParaRPr lang="ru-RU" sz="4000" dirty="0">
              <a:solidFill>
                <a:schemeClr val="bg1"/>
              </a:solidFill>
              <a:latin typeface="+mj-lt"/>
            </a:endParaRPr>
          </a:p>
        </p:txBody>
      </p:sp>
      <p:sp>
        <p:nvSpPr>
          <p:cNvPr id="10" name="Скругленный прямоугольник 9"/>
          <p:cNvSpPr/>
          <p:nvPr/>
        </p:nvSpPr>
        <p:spPr>
          <a:xfrm>
            <a:off x="1110655" y="3500954"/>
            <a:ext cx="8028384" cy="2232248"/>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r>
              <a:rPr lang="ru-RU" sz="2400" dirty="0"/>
              <a:t>Не верьте мигающим картинкам, предлагающим бесплатные вещи и услуги. С их помощью пытаются «поймать на удочку» неопытных пользователей. Этот вид мошенничества так и называется «</a:t>
            </a:r>
            <a:r>
              <a:rPr lang="ru-RU" sz="2400" dirty="0" err="1"/>
              <a:t>фишинг</a:t>
            </a:r>
            <a:r>
              <a:rPr lang="ru-RU" sz="2400" dirty="0"/>
              <a:t>» </a:t>
            </a:r>
          </a:p>
          <a:p>
            <a:r>
              <a:rPr lang="ru-RU" sz="2400" dirty="0"/>
              <a:t>(с англ. «рыбалка»)</a:t>
            </a:r>
          </a:p>
        </p:txBody>
      </p:sp>
      <p:sp>
        <p:nvSpPr>
          <p:cNvPr id="11" name="Скругленная прямоугольная выноска 10"/>
          <p:cNvSpPr/>
          <p:nvPr/>
        </p:nvSpPr>
        <p:spPr>
          <a:xfrm>
            <a:off x="237803" y="1570386"/>
            <a:ext cx="7920880" cy="1628888"/>
          </a:xfrm>
          <a:prstGeom prst="wedgeRoundRectCallou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2000" dirty="0">
                <a:solidFill>
                  <a:schemeClr val="tx1"/>
                </a:solidFill>
              </a:rPr>
              <a:t>На сайте появилось всплывающее окно, на котором написано, что Вы выиграли автомобиль. Что Вы будете делать в данном случае?</a:t>
            </a:r>
          </a:p>
        </p:txBody>
      </p:sp>
      <p:pic>
        <p:nvPicPr>
          <p:cNvPr id="4" name="Рисунок 3">
            <a:hlinkClick r:id="rId2" action="ppaction://hlinksldjump"/>
          </p:cNvPr>
          <p:cNvPicPr>
            <a:picLocks noChangeAspect="1"/>
          </p:cNvPicPr>
          <p:nvPr/>
        </p:nvPicPr>
        <p:blipFill>
          <a:blip r:embed="rId3"/>
          <a:stretch>
            <a:fillRect/>
          </a:stretch>
        </p:blipFill>
        <p:spPr>
          <a:xfrm>
            <a:off x="179512" y="5733202"/>
            <a:ext cx="1585097" cy="920576"/>
          </a:xfrm>
          <a:prstGeom prst="rect">
            <a:avLst/>
          </a:prstGeom>
        </p:spPr>
      </p:pic>
      <p:pic>
        <p:nvPicPr>
          <p:cNvPr id="12" name="Picture 2" descr="ÐÐ¾ÑÐ¾Ð¶ÐµÐµ Ð¸Ð·Ð¾Ð±ÑÐ°Ð¶ÐµÐ½Ð¸Ðµ"/>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59483" y="140721"/>
            <a:ext cx="1585504" cy="1382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9196215"/>
      </p:ext>
    </p:extLst>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strips(upRigh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strips(downLef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a:spLocks noChangeArrowheads="1"/>
          </p:cNvSpPr>
          <p:nvPr/>
        </p:nvSpPr>
        <p:spPr bwMode="auto">
          <a:xfrm>
            <a:off x="971600" y="972001"/>
            <a:ext cx="7786687" cy="2154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eaLnBrk="1" hangingPunct="1"/>
            <a:r>
              <a:rPr lang="en-US" sz="3200" b="1" i="1" dirty="0">
                <a:solidFill>
                  <a:srgbClr val="7030A0"/>
                </a:solidFill>
                <a:latin typeface="Times New Roman" pitchFamily="18" charset="0"/>
              </a:rPr>
              <a:t>3</a:t>
            </a:r>
            <a:r>
              <a:rPr lang="ru-RU" sz="3200" b="1" i="1" dirty="0">
                <a:solidFill>
                  <a:srgbClr val="7030A0"/>
                </a:solidFill>
                <a:latin typeface="Times New Roman" pitchFamily="18" charset="0"/>
              </a:rPr>
              <a:t>0 баллов </a:t>
            </a:r>
          </a:p>
          <a:p>
            <a:pPr eaLnBrk="1" hangingPunct="1"/>
            <a:endParaRPr lang="ru-RU" sz="2800" b="1" dirty="0">
              <a:solidFill>
                <a:schemeClr val="accent6">
                  <a:lumMod val="75000"/>
                </a:schemeClr>
              </a:solidFill>
            </a:endParaRPr>
          </a:p>
          <a:p>
            <a:pPr algn="r" eaLnBrk="1" hangingPunct="1"/>
            <a:endParaRPr lang="ru-RU" sz="2800" b="1" dirty="0">
              <a:solidFill>
                <a:schemeClr val="accent6">
                  <a:lumMod val="75000"/>
                </a:schemeClr>
              </a:solidFill>
            </a:endParaRPr>
          </a:p>
          <a:p>
            <a:pPr algn="r" eaLnBrk="1" hangingPunct="1"/>
            <a:endParaRPr lang="ru-RU" sz="2800" b="1" i="1" dirty="0">
              <a:solidFill>
                <a:schemeClr val="accent6">
                  <a:lumMod val="75000"/>
                </a:schemeClr>
              </a:solidFill>
            </a:endParaRPr>
          </a:p>
          <a:p>
            <a:pPr eaLnBrk="1" hangingPunct="1"/>
            <a:endParaRPr lang="ru-RU" dirty="0"/>
          </a:p>
        </p:txBody>
      </p:sp>
      <p:sp>
        <p:nvSpPr>
          <p:cNvPr id="9" name="Прямоугольник 8"/>
          <p:cNvSpPr/>
          <p:nvPr/>
        </p:nvSpPr>
        <p:spPr>
          <a:xfrm>
            <a:off x="3779912" y="338460"/>
            <a:ext cx="5256584" cy="1323439"/>
          </a:xfrm>
          <a:prstGeom prst="rect">
            <a:avLst/>
          </a:prstGeom>
        </p:spPr>
        <p:txBody>
          <a:bodyPr wrap="square">
            <a:spAutoFit/>
          </a:bodyPr>
          <a:lstStyle/>
          <a:p>
            <a:r>
              <a:rPr lang="ru-RU" sz="4000" b="1" dirty="0">
                <a:latin typeface="+mj-lt"/>
              </a:rPr>
              <a:t>Вирусы</a:t>
            </a:r>
          </a:p>
          <a:p>
            <a:endParaRPr lang="ru-RU" sz="4000" dirty="0">
              <a:solidFill>
                <a:schemeClr val="bg1"/>
              </a:solidFill>
              <a:latin typeface="+mj-lt"/>
            </a:endParaRPr>
          </a:p>
        </p:txBody>
      </p:sp>
      <p:sp>
        <p:nvSpPr>
          <p:cNvPr id="10" name="Скругленная прямоугольная выноска 9"/>
          <p:cNvSpPr/>
          <p:nvPr/>
        </p:nvSpPr>
        <p:spPr>
          <a:xfrm>
            <a:off x="317511" y="1844824"/>
            <a:ext cx="7848872" cy="1368152"/>
          </a:xfrm>
          <a:prstGeom prst="wedgeRoundRectCallou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2000" dirty="0">
                <a:solidFill>
                  <a:schemeClr val="tx1"/>
                </a:solidFill>
              </a:rPr>
              <a:t>Ваш друг дал Вам </a:t>
            </a:r>
            <a:r>
              <a:rPr lang="ru-RU" sz="2000" dirty="0" err="1">
                <a:solidFill>
                  <a:schemeClr val="tx1"/>
                </a:solidFill>
              </a:rPr>
              <a:t>флешку</a:t>
            </a:r>
            <a:r>
              <a:rPr lang="ru-RU" sz="2000" dirty="0">
                <a:solidFill>
                  <a:schemeClr val="tx1"/>
                </a:solidFill>
              </a:rPr>
              <a:t> с установщиком очень важной для Вас программы. Что следует сделать перед открытием диска?</a:t>
            </a:r>
          </a:p>
        </p:txBody>
      </p:sp>
      <p:sp>
        <p:nvSpPr>
          <p:cNvPr id="12" name="Скругленный прямоугольник 11"/>
          <p:cNvSpPr/>
          <p:nvPr/>
        </p:nvSpPr>
        <p:spPr>
          <a:xfrm>
            <a:off x="2699792" y="3645024"/>
            <a:ext cx="5832648" cy="2232248"/>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2400" dirty="0"/>
              <a:t> Обязательно проверить его на вирусы, иначе Вы можете повредить свой компьютер</a:t>
            </a:r>
            <a:endParaRPr lang="ru-RU" sz="2400" b="1" i="1" dirty="0"/>
          </a:p>
        </p:txBody>
      </p:sp>
      <p:pic>
        <p:nvPicPr>
          <p:cNvPr id="4" name="Рисунок 3">
            <a:hlinkClick r:id="rId2" action="ppaction://hlinksldjump"/>
          </p:cNvPr>
          <p:cNvPicPr>
            <a:picLocks noChangeAspect="1"/>
          </p:cNvPicPr>
          <p:nvPr/>
        </p:nvPicPr>
        <p:blipFill>
          <a:blip r:embed="rId3"/>
          <a:stretch>
            <a:fillRect/>
          </a:stretch>
        </p:blipFill>
        <p:spPr>
          <a:xfrm>
            <a:off x="288539" y="5733256"/>
            <a:ext cx="1585097" cy="920576"/>
          </a:xfrm>
          <a:prstGeom prst="rect">
            <a:avLst/>
          </a:prstGeom>
        </p:spPr>
      </p:pic>
      <p:pic>
        <p:nvPicPr>
          <p:cNvPr id="11" name="Picture 2" descr="ÐÐ¾ÑÐ¾Ð¶ÐµÐµ Ð¸Ð·Ð¾Ð±ÑÐ°Ð¶ÐµÐ½Ð¸Ðµ"/>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1720" y="279339"/>
            <a:ext cx="1585504" cy="1382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5835088"/>
      </p:ext>
    </p:extLst>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strips(upRigh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strips(downLeft)">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a:spLocks noChangeArrowheads="1"/>
          </p:cNvSpPr>
          <p:nvPr/>
        </p:nvSpPr>
        <p:spPr bwMode="auto">
          <a:xfrm>
            <a:off x="827584" y="770892"/>
            <a:ext cx="7786687"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eaLnBrk="1" hangingPunct="1"/>
            <a:r>
              <a:rPr lang="en-US" sz="3200" b="1" i="1" dirty="0">
                <a:solidFill>
                  <a:srgbClr val="7030A0"/>
                </a:solidFill>
                <a:latin typeface="Times New Roman" pitchFamily="18" charset="0"/>
              </a:rPr>
              <a:t>4</a:t>
            </a:r>
            <a:r>
              <a:rPr lang="ru-RU" sz="3200" b="1" i="1" dirty="0">
                <a:solidFill>
                  <a:srgbClr val="7030A0"/>
                </a:solidFill>
                <a:latin typeface="Times New Roman" pitchFamily="18" charset="0"/>
              </a:rPr>
              <a:t>0 баллов</a:t>
            </a:r>
            <a:endParaRPr lang="ru-RU" sz="2800" b="1" dirty="0">
              <a:solidFill>
                <a:srgbClr val="7030A0"/>
              </a:solidFill>
            </a:endParaRPr>
          </a:p>
          <a:p>
            <a:pPr algn="r" eaLnBrk="1" hangingPunct="1"/>
            <a:endParaRPr lang="ru-RU" sz="2800" b="1" i="1" dirty="0">
              <a:solidFill>
                <a:schemeClr val="accent6">
                  <a:lumMod val="75000"/>
                </a:schemeClr>
              </a:solidFill>
            </a:endParaRPr>
          </a:p>
          <a:p>
            <a:pPr eaLnBrk="1" hangingPunct="1"/>
            <a:endParaRPr lang="ru-RU" dirty="0"/>
          </a:p>
        </p:txBody>
      </p:sp>
      <p:sp>
        <p:nvSpPr>
          <p:cNvPr id="9" name="Прямоугольник 8"/>
          <p:cNvSpPr/>
          <p:nvPr/>
        </p:nvSpPr>
        <p:spPr>
          <a:xfrm>
            <a:off x="3707904" y="116633"/>
            <a:ext cx="4464496" cy="1323439"/>
          </a:xfrm>
          <a:prstGeom prst="rect">
            <a:avLst/>
          </a:prstGeom>
        </p:spPr>
        <p:txBody>
          <a:bodyPr wrap="square">
            <a:spAutoFit/>
          </a:bodyPr>
          <a:lstStyle/>
          <a:p>
            <a:r>
              <a:rPr lang="ru-RU" sz="4000" b="1" dirty="0">
                <a:latin typeface="+mj-lt"/>
              </a:rPr>
              <a:t>Вирусы</a:t>
            </a:r>
          </a:p>
          <a:p>
            <a:endParaRPr lang="ru-RU" sz="4000" dirty="0">
              <a:solidFill>
                <a:schemeClr val="bg1"/>
              </a:solidFill>
              <a:latin typeface="+mj-lt"/>
            </a:endParaRPr>
          </a:p>
        </p:txBody>
      </p:sp>
      <p:sp>
        <p:nvSpPr>
          <p:cNvPr id="10" name="Скругленная прямоугольная выноска 9"/>
          <p:cNvSpPr/>
          <p:nvPr/>
        </p:nvSpPr>
        <p:spPr>
          <a:xfrm>
            <a:off x="323528" y="1807079"/>
            <a:ext cx="7560840" cy="1368152"/>
          </a:xfrm>
          <a:prstGeom prst="wedgeRoundRectCallou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2000" dirty="0">
                <a:solidFill>
                  <a:schemeClr val="tx1"/>
                </a:solidFill>
              </a:rPr>
              <a:t>Что необходимо сделать, чтобы проникший вирус </a:t>
            </a:r>
            <a:br>
              <a:rPr lang="ru-RU" sz="2000" dirty="0">
                <a:solidFill>
                  <a:schemeClr val="tx1"/>
                </a:solidFill>
              </a:rPr>
            </a:br>
            <a:r>
              <a:rPr lang="ru-RU" sz="2000" dirty="0">
                <a:solidFill>
                  <a:schemeClr val="tx1"/>
                </a:solidFill>
              </a:rPr>
              <a:t>не повредил Ваш компьютер?</a:t>
            </a:r>
          </a:p>
        </p:txBody>
      </p:sp>
      <p:sp>
        <p:nvSpPr>
          <p:cNvPr id="11" name="Скругленный прямоугольник 10"/>
          <p:cNvSpPr/>
          <p:nvPr/>
        </p:nvSpPr>
        <p:spPr>
          <a:xfrm>
            <a:off x="1219511" y="3565087"/>
            <a:ext cx="7648264" cy="2232248"/>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r>
              <a:rPr lang="ru-RU" sz="2400" dirty="0"/>
              <a:t>Не используйте учётную запись с правами администратора. Она позволит вирусу внести изменения на жёстком диске компьютера. Используйте учётную запись с ограниченными правами</a:t>
            </a:r>
          </a:p>
        </p:txBody>
      </p:sp>
      <p:pic>
        <p:nvPicPr>
          <p:cNvPr id="4" name="Рисунок 3">
            <a:hlinkClick r:id="rId2" action="ppaction://hlinksldjump"/>
          </p:cNvPr>
          <p:cNvPicPr>
            <a:picLocks noChangeAspect="1"/>
          </p:cNvPicPr>
          <p:nvPr/>
        </p:nvPicPr>
        <p:blipFill>
          <a:blip r:embed="rId3"/>
          <a:stretch>
            <a:fillRect/>
          </a:stretch>
        </p:blipFill>
        <p:spPr>
          <a:xfrm>
            <a:off x="179512" y="5797335"/>
            <a:ext cx="1585097" cy="920576"/>
          </a:xfrm>
          <a:prstGeom prst="rect">
            <a:avLst/>
          </a:prstGeom>
        </p:spPr>
      </p:pic>
      <p:pic>
        <p:nvPicPr>
          <p:cNvPr id="12" name="Picture 2" descr="ÐÐ¾ÑÐ¾Ð¶ÐµÐµ Ð¸Ð·Ð¾Ð±ÑÐ°Ð¶ÐµÐ½Ð¸Ðµ"/>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59483" y="140721"/>
            <a:ext cx="1585504" cy="1382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9951316"/>
      </p:ext>
    </p:extLst>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strips(upRigh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strips(downLeft)">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a:spLocks noChangeArrowheads="1"/>
          </p:cNvSpPr>
          <p:nvPr/>
        </p:nvSpPr>
        <p:spPr bwMode="auto">
          <a:xfrm>
            <a:off x="844743" y="789043"/>
            <a:ext cx="7786687" cy="2154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eaLnBrk="1" hangingPunct="1"/>
            <a:r>
              <a:rPr lang="en-US" sz="3200" b="1" i="1" dirty="0">
                <a:solidFill>
                  <a:srgbClr val="7030A0"/>
                </a:solidFill>
                <a:latin typeface="Times New Roman" pitchFamily="18" charset="0"/>
              </a:rPr>
              <a:t>5</a:t>
            </a:r>
            <a:r>
              <a:rPr lang="ru-RU" sz="3200" b="1" i="1" dirty="0">
                <a:solidFill>
                  <a:srgbClr val="7030A0"/>
                </a:solidFill>
                <a:latin typeface="Times New Roman" pitchFamily="18" charset="0"/>
              </a:rPr>
              <a:t>0 баллов</a:t>
            </a:r>
          </a:p>
          <a:p>
            <a:pPr eaLnBrk="1" hangingPunct="1"/>
            <a:endParaRPr lang="ru-RU" sz="2800" b="1" i="1" dirty="0">
              <a:latin typeface="Times New Roman" pitchFamily="18" charset="0"/>
            </a:endParaRPr>
          </a:p>
          <a:p>
            <a:pPr eaLnBrk="1" hangingPunct="1"/>
            <a:r>
              <a:rPr lang="ru-RU" sz="2800" dirty="0">
                <a:latin typeface="Times New Roman" pitchFamily="18" charset="0"/>
              </a:rPr>
              <a:t>         </a:t>
            </a:r>
            <a:endParaRPr lang="ru-RU" sz="2800" b="1" dirty="0">
              <a:solidFill>
                <a:schemeClr val="accent6">
                  <a:lumMod val="75000"/>
                </a:schemeClr>
              </a:solidFill>
            </a:endParaRPr>
          </a:p>
          <a:p>
            <a:pPr algn="r" eaLnBrk="1" hangingPunct="1"/>
            <a:endParaRPr lang="ru-RU" sz="2800" b="1" i="1" dirty="0">
              <a:solidFill>
                <a:schemeClr val="accent6">
                  <a:lumMod val="75000"/>
                </a:schemeClr>
              </a:solidFill>
            </a:endParaRPr>
          </a:p>
          <a:p>
            <a:pPr eaLnBrk="1" hangingPunct="1"/>
            <a:endParaRPr lang="ru-RU" dirty="0"/>
          </a:p>
        </p:txBody>
      </p:sp>
      <p:sp>
        <p:nvSpPr>
          <p:cNvPr id="9" name="Прямоугольник 8"/>
          <p:cNvSpPr/>
          <p:nvPr/>
        </p:nvSpPr>
        <p:spPr>
          <a:xfrm>
            <a:off x="3707904" y="116633"/>
            <a:ext cx="4464496" cy="1323439"/>
          </a:xfrm>
          <a:prstGeom prst="rect">
            <a:avLst/>
          </a:prstGeom>
        </p:spPr>
        <p:txBody>
          <a:bodyPr wrap="square">
            <a:spAutoFit/>
          </a:bodyPr>
          <a:lstStyle/>
          <a:p>
            <a:r>
              <a:rPr lang="ru-RU" sz="4000" b="1" dirty="0">
                <a:latin typeface="+mj-lt"/>
              </a:rPr>
              <a:t>Вирусы</a:t>
            </a:r>
          </a:p>
          <a:p>
            <a:endParaRPr lang="ru-RU" sz="4000" dirty="0">
              <a:solidFill>
                <a:schemeClr val="bg1"/>
              </a:solidFill>
              <a:latin typeface="+mj-lt"/>
            </a:endParaRPr>
          </a:p>
        </p:txBody>
      </p:sp>
      <p:sp>
        <p:nvSpPr>
          <p:cNvPr id="10" name="Скругленная прямоугольная выноска 9"/>
          <p:cNvSpPr/>
          <p:nvPr/>
        </p:nvSpPr>
        <p:spPr>
          <a:xfrm>
            <a:off x="518909" y="1695004"/>
            <a:ext cx="8112199" cy="1368152"/>
          </a:xfrm>
          <a:prstGeom prst="wedgeRoundRectCallou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2000" dirty="0">
                <a:solidFill>
                  <a:schemeClr val="tx1"/>
                </a:solidFill>
              </a:rPr>
              <a:t>Несмотря на работу антивируса, на Ваш компьютер проник </a:t>
            </a:r>
            <a:br>
              <a:rPr lang="ru-RU" sz="2000" dirty="0">
                <a:solidFill>
                  <a:schemeClr val="tx1"/>
                </a:solidFill>
              </a:rPr>
            </a:br>
            <a:r>
              <a:rPr lang="ru-RU" sz="2000" dirty="0">
                <a:solidFill>
                  <a:schemeClr val="tx1"/>
                </a:solidFill>
              </a:rPr>
              <a:t>вирус-шифровальщик. Все Ваши файлы зашифрованы </a:t>
            </a:r>
            <a:br>
              <a:rPr lang="ru-RU" sz="2000" dirty="0">
                <a:solidFill>
                  <a:schemeClr val="tx1"/>
                </a:solidFill>
              </a:rPr>
            </a:br>
            <a:r>
              <a:rPr lang="ru-RU" sz="2000" dirty="0">
                <a:solidFill>
                  <a:schemeClr val="tx1"/>
                </a:solidFill>
              </a:rPr>
              <a:t>и их невозможно восстановить. Каким образом можно было избежать потери данных?</a:t>
            </a:r>
          </a:p>
        </p:txBody>
      </p:sp>
      <p:sp>
        <p:nvSpPr>
          <p:cNvPr id="11" name="Скругленный прямоугольник 10"/>
          <p:cNvSpPr/>
          <p:nvPr/>
        </p:nvSpPr>
        <p:spPr>
          <a:xfrm>
            <a:off x="1403648" y="3849043"/>
            <a:ext cx="7678631" cy="1271331"/>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r>
              <a:rPr lang="ru-RU" sz="2400" dirty="0"/>
              <a:t>Совет: делайте резервные копии ценных данных</a:t>
            </a:r>
          </a:p>
        </p:txBody>
      </p:sp>
      <p:pic>
        <p:nvPicPr>
          <p:cNvPr id="4" name="Рисунок 3">
            <a:hlinkClick r:id="rId2" action="ppaction://hlinksldjump"/>
          </p:cNvPr>
          <p:cNvPicPr>
            <a:picLocks noChangeAspect="1"/>
          </p:cNvPicPr>
          <p:nvPr/>
        </p:nvPicPr>
        <p:blipFill>
          <a:blip r:embed="rId3"/>
          <a:stretch>
            <a:fillRect/>
          </a:stretch>
        </p:blipFill>
        <p:spPr>
          <a:xfrm>
            <a:off x="251520" y="5805264"/>
            <a:ext cx="1585097" cy="920576"/>
          </a:xfrm>
          <a:prstGeom prst="rect">
            <a:avLst/>
          </a:prstGeom>
        </p:spPr>
      </p:pic>
      <p:pic>
        <p:nvPicPr>
          <p:cNvPr id="5122" name="Picture 2" descr="ÐÐ¾ÑÐ¾Ð¶ÐµÐµ Ð¸Ð·Ð¾Ð±ÑÐ°Ð¶ÐµÐ½Ð¸Ðµ"/>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59483" y="140721"/>
            <a:ext cx="1585504" cy="1382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0523014"/>
      </p:ext>
    </p:extLst>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strips(upRigh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strips(downLeft)">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a:spLocks noChangeArrowheads="1"/>
          </p:cNvSpPr>
          <p:nvPr/>
        </p:nvSpPr>
        <p:spPr bwMode="auto">
          <a:xfrm>
            <a:off x="972060" y="806951"/>
            <a:ext cx="7786687"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eaLnBrk="1" hangingPunct="1"/>
            <a:r>
              <a:rPr lang="en-US" sz="3200" b="1" i="1" dirty="0">
                <a:solidFill>
                  <a:srgbClr val="7030A0"/>
                </a:solidFill>
                <a:latin typeface="Times New Roman" pitchFamily="18" charset="0"/>
              </a:rPr>
              <a:t>1</a:t>
            </a:r>
            <a:r>
              <a:rPr lang="ru-RU" sz="3200" b="1" i="1" dirty="0">
                <a:solidFill>
                  <a:srgbClr val="7030A0"/>
                </a:solidFill>
                <a:latin typeface="Times New Roman" pitchFamily="18" charset="0"/>
              </a:rPr>
              <a:t>0 баллов</a:t>
            </a:r>
            <a:endParaRPr lang="ru-RU" sz="2800" b="1" i="1" dirty="0">
              <a:solidFill>
                <a:schemeClr val="accent6">
                  <a:lumMod val="75000"/>
                </a:schemeClr>
              </a:solidFill>
            </a:endParaRPr>
          </a:p>
          <a:p>
            <a:pPr eaLnBrk="1" hangingPunct="1"/>
            <a:endParaRPr lang="ru-RU" dirty="0"/>
          </a:p>
        </p:txBody>
      </p:sp>
      <p:sp>
        <p:nvSpPr>
          <p:cNvPr id="7" name="Прямоугольник 6"/>
          <p:cNvSpPr/>
          <p:nvPr/>
        </p:nvSpPr>
        <p:spPr>
          <a:xfrm>
            <a:off x="3707904" y="116632"/>
            <a:ext cx="3672408" cy="1323439"/>
          </a:xfrm>
          <a:prstGeom prst="rect">
            <a:avLst/>
          </a:prstGeom>
        </p:spPr>
        <p:txBody>
          <a:bodyPr wrap="square">
            <a:spAutoFit/>
          </a:bodyPr>
          <a:lstStyle/>
          <a:p>
            <a:r>
              <a:rPr lang="ru-RU" sz="4000" b="1" dirty="0">
                <a:latin typeface="+mj-lt"/>
              </a:rPr>
              <a:t>Общение</a:t>
            </a:r>
          </a:p>
          <a:p>
            <a:endParaRPr lang="ru-RU" sz="4000" dirty="0">
              <a:solidFill>
                <a:schemeClr val="bg1"/>
              </a:solidFill>
              <a:latin typeface="+mj-lt"/>
            </a:endParaRPr>
          </a:p>
        </p:txBody>
      </p:sp>
      <p:sp>
        <p:nvSpPr>
          <p:cNvPr id="9" name="Скругленная прямоугольная выноска 8"/>
          <p:cNvSpPr/>
          <p:nvPr/>
        </p:nvSpPr>
        <p:spPr>
          <a:xfrm>
            <a:off x="395536" y="1484784"/>
            <a:ext cx="7560840" cy="1152128"/>
          </a:xfrm>
          <a:prstGeom prst="wedgeRoundRectCallou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2000" dirty="0">
                <a:solidFill>
                  <a:schemeClr val="tx1"/>
                </a:solidFill>
              </a:rPr>
              <a:t>Вам пришло письмо-приглашение встретиться от человека, с которым Вы познакомились в Интернете. </a:t>
            </a:r>
            <a:br>
              <a:rPr lang="ru-RU" sz="2000" dirty="0">
                <a:solidFill>
                  <a:schemeClr val="tx1"/>
                </a:solidFill>
              </a:rPr>
            </a:br>
            <a:r>
              <a:rPr lang="ru-RU" sz="2000" dirty="0">
                <a:solidFill>
                  <a:schemeClr val="tx1"/>
                </a:solidFill>
              </a:rPr>
              <a:t>Стоит ли Вам идти на эту встрече? Обоснуйте свой ответ.</a:t>
            </a:r>
          </a:p>
        </p:txBody>
      </p:sp>
      <p:sp>
        <p:nvSpPr>
          <p:cNvPr id="11" name="Скругленный прямоугольник 10"/>
          <p:cNvSpPr/>
          <p:nvPr/>
        </p:nvSpPr>
        <p:spPr>
          <a:xfrm>
            <a:off x="1403648" y="2924944"/>
            <a:ext cx="7632848" cy="3024773"/>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lvl="0" algn="ctr"/>
            <a:r>
              <a:rPr lang="ru-RU" sz="2400" dirty="0"/>
              <a:t>Если человек, с которым Вы познакомились в Интернете, предлагает Вам встретиться в реальной жизни, то предупредите Его,</a:t>
            </a:r>
            <a:br>
              <a:rPr lang="ru-RU" sz="2400" dirty="0"/>
            </a:br>
            <a:r>
              <a:rPr lang="ru-RU" sz="2400" dirty="0"/>
              <a:t> что придете навстречу со взрослым. Если Ваш виртуальный друг действительно тот, за кого себя выдает, он нормально отнесется к Вашей заботе о  собственной безопасности</a:t>
            </a:r>
          </a:p>
          <a:p>
            <a:pPr algn="ctr"/>
            <a:endParaRPr lang="ru-RU" sz="2400" b="1" i="1" dirty="0"/>
          </a:p>
        </p:txBody>
      </p:sp>
      <p:pic>
        <p:nvPicPr>
          <p:cNvPr id="4" name="Рисунок 3">
            <a:hlinkClick r:id="rId3" action="ppaction://hlinksldjump"/>
          </p:cNvPr>
          <p:cNvPicPr>
            <a:picLocks noChangeAspect="1"/>
          </p:cNvPicPr>
          <p:nvPr/>
        </p:nvPicPr>
        <p:blipFill>
          <a:blip r:embed="rId4"/>
          <a:stretch>
            <a:fillRect/>
          </a:stretch>
        </p:blipFill>
        <p:spPr>
          <a:xfrm>
            <a:off x="179512" y="5829938"/>
            <a:ext cx="1585097" cy="920576"/>
          </a:xfrm>
          <a:prstGeom prst="rect">
            <a:avLst/>
          </a:prstGeom>
        </p:spPr>
      </p:pic>
      <p:pic>
        <p:nvPicPr>
          <p:cNvPr id="10" name="Picture 2" descr="ÐÐ¾ÑÐ¾Ð¶ÐµÐµ Ð¸Ð·Ð¾Ð±ÑÐ°Ð¶ÐµÐ½Ð¸Ðµ"/>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88468" y="77146"/>
            <a:ext cx="1368152" cy="1368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7517976"/>
      </p:ext>
    </p:extLst>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trips(down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strips(downLeft)">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a:spLocks noChangeArrowheads="1"/>
          </p:cNvSpPr>
          <p:nvPr/>
        </p:nvSpPr>
        <p:spPr bwMode="auto">
          <a:xfrm>
            <a:off x="1081087" y="853999"/>
            <a:ext cx="7786687"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eaLnBrk="1" hangingPunct="1"/>
            <a:r>
              <a:rPr lang="en-US" sz="3200" b="1" i="1" dirty="0">
                <a:solidFill>
                  <a:srgbClr val="7030A0"/>
                </a:solidFill>
                <a:latin typeface="Times New Roman" pitchFamily="18" charset="0"/>
              </a:rPr>
              <a:t>2</a:t>
            </a:r>
            <a:r>
              <a:rPr lang="ru-RU" sz="3200" b="1" i="1" dirty="0">
                <a:solidFill>
                  <a:srgbClr val="7030A0"/>
                </a:solidFill>
                <a:latin typeface="Times New Roman" pitchFamily="18" charset="0"/>
              </a:rPr>
              <a:t>0 баллов</a:t>
            </a:r>
            <a:endParaRPr lang="ru-RU" sz="2800" b="1" dirty="0">
              <a:solidFill>
                <a:srgbClr val="7030A0"/>
              </a:solidFill>
            </a:endParaRPr>
          </a:p>
          <a:p>
            <a:pPr algn="r" eaLnBrk="1" hangingPunct="1"/>
            <a:endParaRPr lang="ru-RU" sz="2800" b="1" i="1" dirty="0">
              <a:solidFill>
                <a:schemeClr val="accent6">
                  <a:lumMod val="75000"/>
                </a:schemeClr>
              </a:solidFill>
            </a:endParaRPr>
          </a:p>
          <a:p>
            <a:pPr eaLnBrk="1" hangingPunct="1"/>
            <a:endParaRPr lang="ru-RU" dirty="0"/>
          </a:p>
        </p:txBody>
      </p:sp>
      <p:sp>
        <p:nvSpPr>
          <p:cNvPr id="9" name="Прямоугольник 8"/>
          <p:cNvSpPr/>
          <p:nvPr/>
        </p:nvSpPr>
        <p:spPr>
          <a:xfrm>
            <a:off x="3707904" y="116632"/>
            <a:ext cx="3672408" cy="1323439"/>
          </a:xfrm>
          <a:prstGeom prst="rect">
            <a:avLst/>
          </a:prstGeom>
        </p:spPr>
        <p:txBody>
          <a:bodyPr wrap="square">
            <a:spAutoFit/>
          </a:bodyPr>
          <a:lstStyle/>
          <a:p>
            <a:r>
              <a:rPr lang="ru-RU" sz="4000" b="1" dirty="0">
                <a:latin typeface="+mj-lt"/>
              </a:rPr>
              <a:t>Общение</a:t>
            </a:r>
          </a:p>
          <a:p>
            <a:endParaRPr lang="ru-RU" sz="4000" dirty="0">
              <a:solidFill>
                <a:schemeClr val="bg1"/>
              </a:solidFill>
              <a:latin typeface="+mj-lt"/>
            </a:endParaRPr>
          </a:p>
        </p:txBody>
      </p:sp>
      <p:sp>
        <p:nvSpPr>
          <p:cNvPr id="10" name="Скругленный прямоугольник 9"/>
          <p:cNvSpPr/>
          <p:nvPr/>
        </p:nvSpPr>
        <p:spPr>
          <a:xfrm>
            <a:off x="1342381" y="3429000"/>
            <a:ext cx="7560840" cy="2304256"/>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342900" lvl="0" indent="-342900">
              <a:buAutoNum type="arabicPeriod"/>
            </a:pPr>
            <a:r>
              <a:rPr lang="ru-RU" sz="2400" dirty="0"/>
              <a:t>Не стоит использовать в своих сообщениях только заглавные буквы, иначе собеседник подумает что Вы на него кричите</a:t>
            </a:r>
          </a:p>
          <a:p>
            <a:pPr marL="457200" lvl="0" indent="-457200">
              <a:buAutoNum type="arabicPeriod"/>
            </a:pPr>
            <a:r>
              <a:rPr lang="ru-RU" sz="2400" dirty="0"/>
              <a:t>При общении со взрослым, обращайтесь к нему с заглавной буквы («Вы», «Вам» и т.д.)</a:t>
            </a:r>
          </a:p>
        </p:txBody>
      </p:sp>
      <p:sp>
        <p:nvSpPr>
          <p:cNvPr id="11" name="Скругленная прямоугольная выноска 10"/>
          <p:cNvSpPr/>
          <p:nvPr/>
        </p:nvSpPr>
        <p:spPr>
          <a:xfrm>
            <a:off x="573997" y="1716488"/>
            <a:ext cx="6267813" cy="1368152"/>
          </a:xfrm>
          <a:prstGeom prst="wedgeRoundRectCallou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2000" dirty="0">
                <a:solidFill>
                  <a:schemeClr val="tx1"/>
                </a:solidFill>
              </a:rPr>
              <a:t>Нужен ли сетевой этикет в Интернете? </a:t>
            </a:r>
            <a:br>
              <a:rPr lang="ru-RU" sz="2000" dirty="0">
                <a:solidFill>
                  <a:schemeClr val="tx1"/>
                </a:solidFill>
              </a:rPr>
            </a:br>
            <a:r>
              <a:rPr lang="ru-RU" sz="2000" dirty="0">
                <a:solidFill>
                  <a:schemeClr val="tx1"/>
                </a:solidFill>
              </a:rPr>
              <a:t>Назовите хоты бы два основных правила этикета общения в сети</a:t>
            </a:r>
          </a:p>
        </p:txBody>
      </p:sp>
      <p:pic>
        <p:nvPicPr>
          <p:cNvPr id="4" name="Рисунок 3">
            <a:hlinkClick r:id="rId2" action="ppaction://hlinksldjump"/>
          </p:cNvPr>
          <p:cNvPicPr>
            <a:picLocks noChangeAspect="1"/>
          </p:cNvPicPr>
          <p:nvPr/>
        </p:nvPicPr>
        <p:blipFill>
          <a:blip r:embed="rId3"/>
          <a:stretch>
            <a:fillRect/>
          </a:stretch>
        </p:blipFill>
        <p:spPr>
          <a:xfrm>
            <a:off x="288539" y="5853773"/>
            <a:ext cx="1585097" cy="920576"/>
          </a:xfrm>
          <a:prstGeom prst="rect">
            <a:avLst/>
          </a:prstGeom>
        </p:spPr>
      </p:pic>
      <p:pic>
        <p:nvPicPr>
          <p:cNvPr id="12" name="Picture 2" descr="ÐÐ¾ÑÐ¾Ð¶ÐµÐµ Ð¸Ð·Ð¾Ð±ÑÐ°Ð¶ÐµÐ½Ð¸Ðµ"/>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88468" y="77146"/>
            <a:ext cx="1368152" cy="1368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8389151"/>
      </p:ext>
    </p:extLst>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strips(upRigh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Прямоугольник 36">
            <a:hlinkClick r:id="rId3" action="ppaction://hlinksldjump"/>
          </p:cNvPr>
          <p:cNvSpPr/>
          <p:nvPr/>
        </p:nvSpPr>
        <p:spPr>
          <a:xfrm>
            <a:off x="3888432" y="1124744"/>
            <a:ext cx="864096" cy="792088"/>
          </a:xfrm>
          <a:prstGeom prst="rect">
            <a:avLst/>
          </a:prstGeom>
          <a:gradFill>
            <a:gsLst>
              <a:gs pos="0">
                <a:schemeClr val="accent1">
                  <a:shade val="51000"/>
                  <a:satMod val="130000"/>
                </a:schemeClr>
              </a:gs>
              <a:gs pos="71000">
                <a:schemeClr val="accent1">
                  <a:shade val="93000"/>
                  <a:satMod val="130000"/>
                </a:schemeClr>
              </a:gs>
              <a:gs pos="100000">
                <a:schemeClr val="accent1">
                  <a:shade val="94000"/>
                  <a:satMod val="135000"/>
                </a:schemeClr>
              </a:gs>
            </a:gsLst>
          </a:gradFill>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ru-RU" sz="3600" b="1" dirty="0">
                <a:solidFill>
                  <a:schemeClr val="bg1"/>
                </a:solidFill>
                <a:hlinkClick r:id="rId4" action="ppaction://hlinksldjump"/>
              </a:rPr>
              <a:t>10</a:t>
            </a:r>
            <a:endParaRPr lang="ru-RU" sz="3600" b="1" dirty="0">
              <a:solidFill>
                <a:schemeClr val="bg1"/>
              </a:solidFill>
            </a:endParaRPr>
          </a:p>
        </p:txBody>
      </p:sp>
      <p:sp>
        <p:nvSpPr>
          <p:cNvPr id="38" name="Прямоугольник 37">
            <a:hlinkClick r:id="rId5" action="ppaction://hlinksldjump"/>
          </p:cNvPr>
          <p:cNvSpPr/>
          <p:nvPr/>
        </p:nvSpPr>
        <p:spPr>
          <a:xfrm>
            <a:off x="4896544" y="1124744"/>
            <a:ext cx="864096" cy="792088"/>
          </a:xfrm>
          <a:prstGeom prst="rect">
            <a:avLst/>
          </a:prstGeom>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ru-RU" sz="3600" b="1" dirty="0">
                <a:solidFill>
                  <a:prstClr val="white"/>
                </a:solidFill>
                <a:hlinkClick r:id="rId6" action="ppaction://hlinksldjump"/>
              </a:rPr>
              <a:t>20</a:t>
            </a:r>
            <a:endParaRPr lang="ru-RU" sz="3600" b="1" dirty="0">
              <a:solidFill>
                <a:prstClr val="white"/>
              </a:solidFill>
            </a:endParaRPr>
          </a:p>
        </p:txBody>
      </p:sp>
      <p:sp>
        <p:nvSpPr>
          <p:cNvPr id="39" name="Прямоугольник 38">
            <a:hlinkClick r:id="rId7" action="ppaction://hlinksldjump"/>
          </p:cNvPr>
          <p:cNvSpPr/>
          <p:nvPr/>
        </p:nvSpPr>
        <p:spPr>
          <a:xfrm>
            <a:off x="5904656" y="1124744"/>
            <a:ext cx="864096" cy="792088"/>
          </a:xfrm>
          <a:prstGeom prst="rect">
            <a:avLst/>
          </a:prstGeom>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ru-RU" sz="3600" b="1" dirty="0">
                <a:solidFill>
                  <a:prstClr val="white"/>
                </a:solidFill>
                <a:hlinkClick r:id="rId8" action="ppaction://hlinksldjump"/>
              </a:rPr>
              <a:t>30</a:t>
            </a:r>
            <a:endParaRPr lang="ru-RU" sz="3600" b="1" dirty="0">
              <a:solidFill>
                <a:prstClr val="white"/>
              </a:solidFill>
            </a:endParaRPr>
          </a:p>
        </p:txBody>
      </p:sp>
      <p:sp>
        <p:nvSpPr>
          <p:cNvPr id="40" name="Прямоугольник 39">
            <a:hlinkClick r:id="rId9" action="ppaction://hlinksldjump"/>
          </p:cNvPr>
          <p:cNvSpPr/>
          <p:nvPr/>
        </p:nvSpPr>
        <p:spPr>
          <a:xfrm>
            <a:off x="6912768" y="1124744"/>
            <a:ext cx="864096" cy="792088"/>
          </a:xfrm>
          <a:prstGeom prst="rect">
            <a:avLst/>
          </a:prstGeom>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ru-RU" sz="3600" b="1" dirty="0">
                <a:solidFill>
                  <a:prstClr val="white"/>
                </a:solidFill>
                <a:hlinkClick r:id="rId9" action="ppaction://hlinksldjump"/>
              </a:rPr>
              <a:t>40</a:t>
            </a:r>
            <a:endParaRPr lang="ru-RU" sz="3600" b="1" dirty="0">
              <a:solidFill>
                <a:prstClr val="white"/>
              </a:solidFill>
            </a:endParaRPr>
          </a:p>
        </p:txBody>
      </p:sp>
      <p:sp>
        <p:nvSpPr>
          <p:cNvPr id="41" name="Прямоугольник 40">
            <a:hlinkClick r:id="rId10" action="ppaction://hlinksldjump"/>
          </p:cNvPr>
          <p:cNvSpPr/>
          <p:nvPr/>
        </p:nvSpPr>
        <p:spPr>
          <a:xfrm>
            <a:off x="7920880" y="1124744"/>
            <a:ext cx="864096" cy="792088"/>
          </a:xfrm>
          <a:prstGeom prst="rect">
            <a:avLst/>
          </a:prstGeom>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ru-RU" sz="3600" b="1" dirty="0">
                <a:solidFill>
                  <a:prstClr val="white"/>
                </a:solidFill>
                <a:hlinkClick r:id="rId3" action="ppaction://hlinksldjump"/>
              </a:rPr>
              <a:t>50</a:t>
            </a:r>
            <a:endParaRPr lang="ru-RU" sz="3600" b="1" dirty="0">
              <a:solidFill>
                <a:prstClr val="white"/>
              </a:solidFill>
            </a:endParaRPr>
          </a:p>
        </p:txBody>
      </p:sp>
      <p:sp>
        <p:nvSpPr>
          <p:cNvPr id="42" name="Прямоугольник 41">
            <a:hlinkClick r:id="rId11" action="ppaction://hlinksldjump"/>
          </p:cNvPr>
          <p:cNvSpPr/>
          <p:nvPr/>
        </p:nvSpPr>
        <p:spPr>
          <a:xfrm>
            <a:off x="3888432" y="2060848"/>
            <a:ext cx="864096" cy="792088"/>
          </a:xfrm>
          <a:prstGeom prst="rect">
            <a:avLst/>
          </a:prstGeom>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ru-RU" sz="3600" b="1" dirty="0">
                <a:solidFill>
                  <a:prstClr val="white"/>
                </a:solidFill>
                <a:hlinkClick r:id="rId12" action="ppaction://hlinksldjump"/>
              </a:rPr>
              <a:t>10</a:t>
            </a:r>
            <a:endParaRPr lang="ru-RU" sz="3600" b="1" dirty="0">
              <a:solidFill>
                <a:prstClr val="white"/>
              </a:solidFill>
            </a:endParaRPr>
          </a:p>
        </p:txBody>
      </p:sp>
      <p:sp>
        <p:nvSpPr>
          <p:cNvPr id="43" name="Прямоугольник 42">
            <a:hlinkClick r:id="rId13" action="ppaction://hlinksldjump"/>
          </p:cNvPr>
          <p:cNvSpPr/>
          <p:nvPr/>
        </p:nvSpPr>
        <p:spPr>
          <a:xfrm>
            <a:off x="4896544" y="2060848"/>
            <a:ext cx="864096" cy="792088"/>
          </a:xfrm>
          <a:prstGeom prst="rect">
            <a:avLst/>
          </a:prstGeom>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ru-RU" sz="3600" b="1" dirty="0">
                <a:solidFill>
                  <a:prstClr val="white"/>
                </a:solidFill>
                <a:hlinkClick r:id="rId14" action="ppaction://hlinksldjump"/>
              </a:rPr>
              <a:t>20</a:t>
            </a:r>
            <a:endParaRPr lang="ru-RU" sz="3600" b="1" dirty="0">
              <a:solidFill>
                <a:prstClr val="white"/>
              </a:solidFill>
            </a:endParaRPr>
          </a:p>
        </p:txBody>
      </p:sp>
      <p:sp>
        <p:nvSpPr>
          <p:cNvPr id="44" name="Прямоугольник 43">
            <a:hlinkClick r:id="rId14" action="ppaction://hlinksldjump"/>
          </p:cNvPr>
          <p:cNvSpPr/>
          <p:nvPr/>
        </p:nvSpPr>
        <p:spPr>
          <a:xfrm>
            <a:off x="5904656" y="2060848"/>
            <a:ext cx="864096" cy="792088"/>
          </a:xfrm>
          <a:prstGeom prst="rect">
            <a:avLst/>
          </a:prstGeom>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ru-RU" sz="3600" b="1" dirty="0">
                <a:solidFill>
                  <a:prstClr val="white"/>
                </a:solidFill>
                <a:hlinkClick r:id="rId5" action="ppaction://hlinksldjump"/>
              </a:rPr>
              <a:t>3</a:t>
            </a:r>
            <a:r>
              <a:rPr lang="en-US" sz="3600" b="1" dirty="0">
                <a:solidFill>
                  <a:prstClr val="white"/>
                </a:solidFill>
                <a:hlinkClick r:id="rId5" action="ppaction://hlinksldjump"/>
              </a:rPr>
              <a:t>0</a:t>
            </a:r>
            <a:endParaRPr lang="en-US" sz="3600" b="1" dirty="0">
              <a:solidFill>
                <a:prstClr val="white"/>
              </a:solidFill>
            </a:endParaRPr>
          </a:p>
        </p:txBody>
      </p:sp>
      <p:sp>
        <p:nvSpPr>
          <p:cNvPr id="45" name="Прямоугольник 44">
            <a:hlinkClick r:id="rId7" action="ppaction://hlinksldjump"/>
          </p:cNvPr>
          <p:cNvSpPr/>
          <p:nvPr/>
        </p:nvSpPr>
        <p:spPr>
          <a:xfrm>
            <a:off x="6912768" y="2060848"/>
            <a:ext cx="864096" cy="792088"/>
          </a:xfrm>
          <a:prstGeom prst="rect">
            <a:avLst/>
          </a:prstGeom>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ru-RU" sz="3600" b="1" dirty="0">
                <a:solidFill>
                  <a:prstClr val="white"/>
                </a:solidFill>
                <a:hlinkClick r:id="rId7" action="ppaction://hlinksldjump"/>
              </a:rPr>
              <a:t>40</a:t>
            </a:r>
            <a:endParaRPr lang="ru-RU" sz="3600" b="1" dirty="0">
              <a:solidFill>
                <a:prstClr val="white"/>
              </a:solidFill>
            </a:endParaRPr>
          </a:p>
        </p:txBody>
      </p:sp>
      <p:sp>
        <p:nvSpPr>
          <p:cNvPr id="46" name="Прямоугольник 45">
            <a:hlinkClick r:id="rId15" action="ppaction://hlinksldjump"/>
          </p:cNvPr>
          <p:cNvSpPr/>
          <p:nvPr/>
        </p:nvSpPr>
        <p:spPr>
          <a:xfrm>
            <a:off x="7920880" y="2060848"/>
            <a:ext cx="864096" cy="792088"/>
          </a:xfrm>
          <a:prstGeom prst="rect">
            <a:avLst/>
          </a:prstGeom>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ru-RU" sz="3600" b="1" dirty="0">
                <a:solidFill>
                  <a:prstClr val="white"/>
                </a:solidFill>
                <a:hlinkClick r:id="rId16" action="ppaction://hlinksldjump"/>
              </a:rPr>
              <a:t>50</a:t>
            </a:r>
            <a:endParaRPr lang="ru-RU" sz="3600" b="1" dirty="0">
              <a:solidFill>
                <a:prstClr val="white"/>
              </a:solidFill>
            </a:endParaRPr>
          </a:p>
        </p:txBody>
      </p:sp>
      <p:sp>
        <p:nvSpPr>
          <p:cNvPr id="47" name="Прямоугольник 46">
            <a:hlinkClick r:id="" action="ppaction://noaction"/>
          </p:cNvPr>
          <p:cNvSpPr/>
          <p:nvPr/>
        </p:nvSpPr>
        <p:spPr>
          <a:xfrm>
            <a:off x="3888432" y="2996952"/>
            <a:ext cx="864096" cy="792088"/>
          </a:xfrm>
          <a:prstGeom prst="rect">
            <a:avLst/>
          </a:prstGeom>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ru-RU" sz="3600" b="1" dirty="0">
                <a:solidFill>
                  <a:prstClr val="white"/>
                </a:solidFill>
                <a:hlinkClick r:id="rId17" action="ppaction://hlinksldjump"/>
              </a:rPr>
              <a:t>10</a:t>
            </a:r>
            <a:endParaRPr lang="ru-RU" sz="3600" b="1" dirty="0">
              <a:solidFill>
                <a:prstClr val="white"/>
              </a:solidFill>
            </a:endParaRPr>
          </a:p>
        </p:txBody>
      </p:sp>
      <p:sp>
        <p:nvSpPr>
          <p:cNvPr id="48" name="Прямоугольник 47">
            <a:hlinkClick r:id="" action="ppaction://noaction"/>
          </p:cNvPr>
          <p:cNvSpPr/>
          <p:nvPr/>
        </p:nvSpPr>
        <p:spPr>
          <a:xfrm>
            <a:off x="4896544" y="2996952"/>
            <a:ext cx="864096" cy="792088"/>
          </a:xfrm>
          <a:prstGeom prst="rect">
            <a:avLst/>
          </a:prstGeom>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ru-RU" sz="3600" b="1" dirty="0">
                <a:solidFill>
                  <a:prstClr val="white"/>
                </a:solidFill>
                <a:hlinkClick r:id="rId18" action="ppaction://hlinksldjump"/>
              </a:rPr>
              <a:t>20</a:t>
            </a:r>
            <a:endParaRPr lang="ru-RU" sz="3600" b="1" dirty="0">
              <a:solidFill>
                <a:prstClr val="white"/>
              </a:solidFill>
            </a:endParaRPr>
          </a:p>
        </p:txBody>
      </p:sp>
      <p:sp>
        <p:nvSpPr>
          <p:cNvPr id="49" name="Прямоугольник 48">
            <a:hlinkClick r:id="" action="ppaction://noaction"/>
          </p:cNvPr>
          <p:cNvSpPr/>
          <p:nvPr/>
        </p:nvSpPr>
        <p:spPr>
          <a:xfrm>
            <a:off x="5904656" y="2996952"/>
            <a:ext cx="864096" cy="792088"/>
          </a:xfrm>
          <a:prstGeom prst="rect">
            <a:avLst/>
          </a:prstGeom>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ru-RU" sz="3600" b="1" dirty="0">
                <a:solidFill>
                  <a:prstClr val="white"/>
                </a:solidFill>
                <a:hlinkClick r:id="rId10" action="ppaction://hlinksldjump"/>
              </a:rPr>
              <a:t>30</a:t>
            </a:r>
            <a:endParaRPr lang="ru-RU" sz="3600" b="1" dirty="0">
              <a:solidFill>
                <a:prstClr val="white"/>
              </a:solidFill>
            </a:endParaRPr>
          </a:p>
        </p:txBody>
      </p:sp>
      <p:sp>
        <p:nvSpPr>
          <p:cNvPr id="50" name="Прямоугольник 49">
            <a:hlinkClick r:id="" action="ppaction://noaction"/>
          </p:cNvPr>
          <p:cNvSpPr/>
          <p:nvPr/>
        </p:nvSpPr>
        <p:spPr>
          <a:xfrm>
            <a:off x="6912768" y="2996952"/>
            <a:ext cx="864096" cy="792088"/>
          </a:xfrm>
          <a:prstGeom prst="rect">
            <a:avLst/>
          </a:prstGeom>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ru-RU" sz="3600" b="1" dirty="0">
                <a:solidFill>
                  <a:prstClr val="white"/>
                </a:solidFill>
                <a:hlinkClick r:id="rId19" action="ppaction://hlinksldjump"/>
              </a:rPr>
              <a:t>40</a:t>
            </a:r>
            <a:endParaRPr lang="ru-RU" sz="3600" b="1" dirty="0">
              <a:solidFill>
                <a:prstClr val="white"/>
              </a:solidFill>
            </a:endParaRPr>
          </a:p>
        </p:txBody>
      </p:sp>
      <p:sp>
        <p:nvSpPr>
          <p:cNvPr id="51" name="Прямоугольник 50">
            <a:hlinkClick r:id="" action="ppaction://noaction"/>
          </p:cNvPr>
          <p:cNvSpPr/>
          <p:nvPr/>
        </p:nvSpPr>
        <p:spPr>
          <a:xfrm>
            <a:off x="7920880" y="2996952"/>
            <a:ext cx="864096" cy="792088"/>
          </a:xfrm>
          <a:prstGeom prst="rect">
            <a:avLst/>
          </a:prstGeom>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ru-RU" sz="3600" b="1" dirty="0">
                <a:solidFill>
                  <a:prstClr val="white"/>
                </a:solidFill>
                <a:hlinkClick r:id="rId20" action="ppaction://hlinksldjump"/>
              </a:rPr>
              <a:t>50</a:t>
            </a:r>
            <a:endParaRPr lang="ru-RU" sz="3600" b="1" dirty="0">
              <a:solidFill>
                <a:prstClr val="white"/>
              </a:solidFill>
            </a:endParaRPr>
          </a:p>
        </p:txBody>
      </p:sp>
      <p:sp>
        <p:nvSpPr>
          <p:cNvPr id="52" name="Прямоугольник 51">
            <a:hlinkClick r:id="" action="ppaction://noaction"/>
          </p:cNvPr>
          <p:cNvSpPr/>
          <p:nvPr/>
        </p:nvSpPr>
        <p:spPr>
          <a:xfrm>
            <a:off x="3888432" y="3933056"/>
            <a:ext cx="864096" cy="792088"/>
          </a:xfrm>
          <a:prstGeom prst="rect">
            <a:avLst/>
          </a:prstGeom>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ru-RU" sz="3600" b="1" dirty="0">
                <a:solidFill>
                  <a:prstClr val="white"/>
                </a:solidFill>
                <a:hlinkClick r:id="rId11" action="ppaction://hlinksldjump"/>
              </a:rPr>
              <a:t>10</a:t>
            </a:r>
            <a:endParaRPr lang="ru-RU" sz="3600" b="1" dirty="0">
              <a:solidFill>
                <a:prstClr val="white"/>
              </a:solidFill>
            </a:endParaRPr>
          </a:p>
        </p:txBody>
      </p:sp>
      <p:sp>
        <p:nvSpPr>
          <p:cNvPr id="53" name="Прямоугольник 52">
            <a:hlinkClick r:id="" action="ppaction://noaction"/>
          </p:cNvPr>
          <p:cNvSpPr/>
          <p:nvPr/>
        </p:nvSpPr>
        <p:spPr>
          <a:xfrm>
            <a:off x="4896544" y="3933056"/>
            <a:ext cx="864096" cy="792088"/>
          </a:xfrm>
          <a:prstGeom prst="rect">
            <a:avLst/>
          </a:prstGeom>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ru-RU" sz="3600" b="1" dirty="0">
                <a:solidFill>
                  <a:prstClr val="white"/>
                </a:solidFill>
                <a:hlinkClick r:id="rId21" action="ppaction://hlinksldjump"/>
              </a:rPr>
              <a:t>20</a:t>
            </a:r>
            <a:endParaRPr lang="ru-RU" sz="3600" b="1" dirty="0">
              <a:solidFill>
                <a:prstClr val="white"/>
              </a:solidFill>
            </a:endParaRPr>
          </a:p>
        </p:txBody>
      </p:sp>
      <p:sp>
        <p:nvSpPr>
          <p:cNvPr id="54" name="Прямоугольник 53">
            <a:hlinkClick r:id="" action="ppaction://noaction"/>
          </p:cNvPr>
          <p:cNvSpPr/>
          <p:nvPr/>
        </p:nvSpPr>
        <p:spPr>
          <a:xfrm>
            <a:off x="5904656" y="3933056"/>
            <a:ext cx="864096" cy="792088"/>
          </a:xfrm>
          <a:prstGeom prst="rect">
            <a:avLst/>
          </a:prstGeom>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ru-RU" sz="3600" b="1" dirty="0">
                <a:solidFill>
                  <a:prstClr val="white"/>
                </a:solidFill>
                <a:hlinkClick r:id="rId13" action="ppaction://hlinksldjump"/>
              </a:rPr>
              <a:t>30</a:t>
            </a:r>
            <a:endParaRPr lang="ru-RU" sz="3600" b="1" dirty="0">
              <a:solidFill>
                <a:prstClr val="white"/>
              </a:solidFill>
            </a:endParaRPr>
          </a:p>
        </p:txBody>
      </p:sp>
      <p:sp>
        <p:nvSpPr>
          <p:cNvPr id="55" name="Прямоугольник 54">
            <a:hlinkClick r:id="" action="ppaction://noaction"/>
          </p:cNvPr>
          <p:cNvSpPr/>
          <p:nvPr/>
        </p:nvSpPr>
        <p:spPr>
          <a:xfrm>
            <a:off x="6912768" y="3933056"/>
            <a:ext cx="864096" cy="792088"/>
          </a:xfrm>
          <a:prstGeom prst="rect">
            <a:avLst/>
          </a:prstGeom>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ru-RU" sz="3600" b="1" dirty="0">
                <a:solidFill>
                  <a:prstClr val="white"/>
                </a:solidFill>
                <a:hlinkClick r:id="rId22" action="ppaction://hlinksldjump"/>
              </a:rPr>
              <a:t>40</a:t>
            </a:r>
            <a:endParaRPr lang="ru-RU" sz="3600" b="1" dirty="0">
              <a:solidFill>
                <a:prstClr val="white"/>
              </a:solidFill>
            </a:endParaRPr>
          </a:p>
        </p:txBody>
      </p:sp>
      <p:sp>
        <p:nvSpPr>
          <p:cNvPr id="56" name="Прямоугольник 55">
            <a:hlinkClick r:id="" action="ppaction://noaction"/>
          </p:cNvPr>
          <p:cNvSpPr/>
          <p:nvPr/>
        </p:nvSpPr>
        <p:spPr>
          <a:xfrm>
            <a:off x="7920880" y="3933056"/>
            <a:ext cx="864096" cy="792088"/>
          </a:xfrm>
          <a:prstGeom prst="rect">
            <a:avLst/>
          </a:prstGeom>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ru-RU" sz="3600" b="1" dirty="0">
                <a:solidFill>
                  <a:prstClr val="white"/>
                </a:solidFill>
                <a:hlinkClick r:id="rId23" action="ppaction://hlinksldjump"/>
              </a:rPr>
              <a:t>50</a:t>
            </a:r>
            <a:endParaRPr lang="ru-RU" sz="3600" b="1" dirty="0">
              <a:solidFill>
                <a:prstClr val="white"/>
              </a:solidFill>
            </a:endParaRPr>
          </a:p>
        </p:txBody>
      </p:sp>
      <p:sp>
        <p:nvSpPr>
          <p:cNvPr id="57" name="Прямоугольник 56">
            <a:hlinkClick r:id="" action="ppaction://noaction"/>
          </p:cNvPr>
          <p:cNvSpPr/>
          <p:nvPr/>
        </p:nvSpPr>
        <p:spPr>
          <a:xfrm>
            <a:off x="3888432" y="4869160"/>
            <a:ext cx="864096" cy="792088"/>
          </a:xfrm>
          <a:prstGeom prst="rect">
            <a:avLst/>
          </a:prstGeom>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ru-RU" sz="3600" b="1" dirty="0">
                <a:solidFill>
                  <a:prstClr val="white"/>
                </a:solidFill>
                <a:hlinkClick r:id="rId24" action="ppaction://hlinksldjump"/>
              </a:rPr>
              <a:t>10</a:t>
            </a:r>
            <a:endParaRPr lang="ru-RU" sz="3600" b="1" dirty="0">
              <a:solidFill>
                <a:prstClr val="white"/>
              </a:solidFill>
            </a:endParaRPr>
          </a:p>
        </p:txBody>
      </p:sp>
      <p:sp>
        <p:nvSpPr>
          <p:cNvPr id="58" name="Прямоугольник 57">
            <a:hlinkClick r:id="" action="ppaction://noaction"/>
          </p:cNvPr>
          <p:cNvSpPr/>
          <p:nvPr/>
        </p:nvSpPr>
        <p:spPr>
          <a:xfrm>
            <a:off x="4896544" y="4869160"/>
            <a:ext cx="864096" cy="792088"/>
          </a:xfrm>
          <a:prstGeom prst="rect">
            <a:avLst/>
          </a:prstGeom>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ru-RU" sz="3600" b="1" dirty="0">
                <a:solidFill>
                  <a:prstClr val="white"/>
                </a:solidFill>
                <a:hlinkClick r:id="rId25" action="ppaction://hlinksldjump"/>
              </a:rPr>
              <a:t>20</a:t>
            </a:r>
            <a:endParaRPr lang="ru-RU" sz="3600" b="1" dirty="0">
              <a:solidFill>
                <a:prstClr val="white"/>
              </a:solidFill>
            </a:endParaRPr>
          </a:p>
        </p:txBody>
      </p:sp>
      <p:sp>
        <p:nvSpPr>
          <p:cNvPr id="59" name="Прямоугольник 58">
            <a:hlinkClick r:id="" action="ppaction://noaction"/>
          </p:cNvPr>
          <p:cNvSpPr/>
          <p:nvPr/>
        </p:nvSpPr>
        <p:spPr>
          <a:xfrm>
            <a:off x="5886340" y="4869160"/>
            <a:ext cx="864096" cy="792088"/>
          </a:xfrm>
          <a:prstGeom prst="rect">
            <a:avLst/>
          </a:prstGeom>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ru-RU" sz="3600" b="1" dirty="0">
                <a:solidFill>
                  <a:prstClr val="white"/>
                </a:solidFill>
                <a:hlinkClick r:id="rId26" action="ppaction://hlinksldjump"/>
              </a:rPr>
              <a:t>30</a:t>
            </a:r>
            <a:endParaRPr lang="ru-RU" sz="3600" b="1" dirty="0">
              <a:solidFill>
                <a:prstClr val="white"/>
              </a:solidFill>
            </a:endParaRPr>
          </a:p>
        </p:txBody>
      </p:sp>
      <p:sp>
        <p:nvSpPr>
          <p:cNvPr id="60" name="Прямоугольник 59">
            <a:hlinkClick r:id="" action="ppaction://noaction"/>
          </p:cNvPr>
          <p:cNvSpPr/>
          <p:nvPr/>
        </p:nvSpPr>
        <p:spPr>
          <a:xfrm>
            <a:off x="6912768" y="4869160"/>
            <a:ext cx="864096" cy="792088"/>
          </a:xfrm>
          <a:prstGeom prst="rect">
            <a:avLst/>
          </a:prstGeom>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ru-RU" sz="3600" b="1" dirty="0">
                <a:solidFill>
                  <a:prstClr val="white"/>
                </a:solidFill>
                <a:hlinkClick r:id="rId15" action="ppaction://hlinksldjump"/>
              </a:rPr>
              <a:t>40</a:t>
            </a:r>
            <a:endParaRPr lang="ru-RU" sz="3600" b="1" dirty="0">
              <a:solidFill>
                <a:prstClr val="white"/>
              </a:solidFill>
            </a:endParaRPr>
          </a:p>
        </p:txBody>
      </p:sp>
      <p:sp>
        <p:nvSpPr>
          <p:cNvPr id="61" name="Прямоугольник 60">
            <a:hlinkClick r:id="" action="ppaction://noaction"/>
          </p:cNvPr>
          <p:cNvSpPr/>
          <p:nvPr/>
        </p:nvSpPr>
        <p:spPr>
          <a:xfrm>
            <a:off x="7920880" y="4869160"/>
            <a:ext cx="864096" cy="792088"/>
          </a:xfrm>
          <a:prstGeom prst="rect">
            <a:avLst/>
          </a:prstGeom>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ru-RU" sz="3600" b="1" dirty="0">
                <a:solidFill>
                  <a:prstClr val="white"/>
                </a:solidFill>
                <a:hlinkClick r:id="rId27" action="ppaction://hlinksldjump"/>
              </a:rPr>
              <a:t>50</a:t>
            </a:r>
            <a:endParaRPr lang="ru-RU" sz="3600" b="1" dirty="0">
              <a:solidFill>
                <a:prstClr val="white"/>
              </a:solidFill>
            </a:endParaRPr>
          </a:p>
        </p:txBody>
      </p:sp>
      <p:sp>
        <p:nvSpPr>
          <p:cNvPr id="62" name="Прямоугольник 61"/>
          <p:cNvSpPr/>
          <p:nvPr/>
        </p:nvSpPr>
        <p:spPr>
          <a:xfrm>
            <a:off x="360040" y="1124744"/>
            <a:ext cx="3240360" cy="792088"/>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6"/>
          </a:lnRef>
          <a:fillRef idx="3">
            <a:schemeClr val="accent6"/>
          </a:fillRef>
          <a:effectRef idx="3">
            <a:schemeClr val="accent6"/>
          </a:effectRef>
          <a:fontRef idx="minor">
            <a:schemeClr val="lt1"/>
          </a:fontRef>
        </p:style>
        <p:txBody>
          <a:bodyPr anchor="ctr"/>
          <a:lstStyle/>
          <a:p>
            <a:pPr algn="ctr">
              <a:defRPr/>
            </a:pPr>
            <a:r>
              <a:rPr lang="ru-RU" sz="3600" b="1" dirty="0">
                <a:solidFill>
                  <a:prstClr val="white"/>
                </a:solidFill>
              </a:rPr>
              <a:t> Почта</a:t>
            </a:r>
            <a:endParaRPr lang="ru-RU" sz="3600" dirty="0">
              <a:solidFill>
                <a:prstClr val="white"/>
              </a:solidFill>
            </a:endParaRPr>
          </a:p>
        </p:txBody>
      </p:sp>
      <p:sp>
        <p:nvSpPr>
          <p:cNvPr id="63" name="Прямоугольник 62"/>
          <p:cNvSpPr/>
          <p:nvPr/>
        </p:nvSpPr>
        <p:spPr>
          <a:xfrm>
            <a:off x="360040" y="2060848"/>
            <a:ext cx="3240360" cy="792088"/>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6"/>
          </a:lnRef>
          <a:fillRef idx="3">
            <a:schemeClr val="accent6"/>
          </a:fillRef>
          <a:effectRef idx="3">
            <a:schemeClr val="accent6"/>
          </a:effectRef>
          <a:fontRef idx="minor">
            <a:schemeClr val="lt1"/>
          </a:fontRef>
        </p:style>
        <p:txBody>
          <a:bodyPr anchor="ctr"/>
          <a:lstStyle/>
          <a:p>
            <a:pPr algn="ctr">
              <a:defRPr/>
            </a:pPr>
            <a:r>
              <a:rPr lang="ru-RU" sz="3600" b="1" dirty="0">
                <a:solidFill>
                  <a:prstClr val="white"/>
                </a:solidFill>
              </a:rPr>
              <a:t> Сайты</a:t>
            </a:r>
            <a:endParaRPr lang="ru-RU" sz="3600" dirty="0">
              <a:solidFill>
                <a:prstClr val="white"/>
              </a:solidFill>
            </a:endParaRPr>
          </a:p>
        </p:txBody>
      </p:sp>
      <p:sp>
        <p:nvSpPr>
          <p:cNvPr id="64" name="Прямоугольник 63"/>
          <p:cNvSpPr/>
          <p:nvPr/>
        </p:nvSpPr>
        <p:spPr>
          <a:xfrm>
            <a:off x="360040" y="2996952"/>
            <a:ext cx="3240360" cy="792088"/>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6"/>
          </a:lnRef>
          <a:fillRef idx="3">
            <a:schemeClr val="accent6"/>
          </a:fillRef>
          <a:effectRef idx="3">
            <a:schemeClr val="accent6"/>
          </a:effectRef>
          <a:fontRef idx="minor">
            <a:schemeClr val="lt1"/>
          </a:fontRef>
        </p:style>
        <p:txBody>
          <a:bodyPr anchor="ctr"/>
          <a:lstStyle/>
          <a:p>
            <a:pPr algn="ctr">
              <a:defRPr/>
            </a:pPr>
            <a:r>
              <a:rPr lang="ru-RU" sz="3600" b="1" dirty="0">
                <a:solidFill>
                  <a:prstClr val="white"/>
                </a:solidFill>
              </a:rPr>
              <a:t>Вирусы</a:t>
            </a:r>
            <a:endParaRPr lang="ru-RU" sz="3600" dirty="0">
              <a:solidFill>
                <a:prstClr val="white"/>
              </a:solidFill>
            </a:endParaRPr>
          </a:p>
        </p:txBody>
      </p:sp>
      <p:sp>
        <p:nvSpPr>
          <p:cNvPr id="65" name="Прямоугольник 64"/>
          <p:cNvSpPr/>
          <p:nvPr/>
        </p:nvSpPr>
        <p:spPr>
          <a:xfrm>
            <a:off x="360040" y="3933056"/>
            <a:ext cx="3240360" cy="792088"/>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6"/>
          </a:lnRef>
          <a:fillRef idx="3">
            <a:schemeClr val="accent6"/>
          </a:fillRef>
          <a:effectRef idx="3">
            <a:schemeClr val="accent6"/>
          </a:effectRef>
          <a:fontRef idx="minor">
            <a:schemeClr val="lt1"/>
          </a:fontRef>
        </p:style>
        <p:txBody>
          <a:bodyPr anchor="ctr"/>
          <a:lstStyle/>
          <a:p>
            <a:pPr algn="ctr">
              <a:defRPr/>
            </a:pPr>
            <a:r>
              <a:rPr lang="ru-RU" sz="3600" b="1" dirty="0"/>
              <a:t>Общение</a:t>
            </a:r>
          </a:p>
        </p:txBody>
      </p:sp>
      <p:sp>
        <p:nvSpPr>
          <p:cNvPr id="66" name="Прямоугольник 65"/>
          <p:cNvSpPr/>
          <p:nvPr/>
        </p:nvSpPr>
        <p:spPr>
          <a:xfrm>
            <a:off x="360040" y="4869160"/>
            <a:ext cx="3240360" cy="792088"/>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6"/>
          </a:lnRef>
          <a:fillRef idx="3">
            <a:schemeClr val="accent6"/>
          </a:fillRef>
          <a:effectRef idx="3">
            <a:schemeClr val="accent6"/>
          </a:effectRef>
          <a:fontRef idx="minor">
            <a:schemeClr val="lt1"/>
          </a:fontRef>
        </p:style>
        <p:txBody>
          <a:bodyPr anchor="ctr"/>
          <a:lstStyle/>
          <a:p>
            <a:pPr algn="ctr"/>
            <a:r>
              <a:rPr lang="ru-RU" sz="3600" b="1" dirty="0">
                <a:solidFill>
                  <a:prstClr val="white"/>
                </a:solidFill>
              </a:rPr>
              <a:t> Программы</a:t>
            </a:r>
          </a:p>
        </p:txBody>
      </p:sp>
    </p:spTree>
    <p:extLst>
      <p:ext uri="{BB962C8B-B14F-4D97-AF65-F5344CB8AC3E}">
        <p14:creationId xmlns:p14="http://schemas.microsoft.com/office/powerpoint/2010/main" val="4262740236"/>
      </p:ext>
    </p:extLst>
  </p:cSld>
  <p:clrMapOvr>
    <a:masterClrMapping/>
  </p:clrMapOvr>
  <p:transition spd="med" advClick="0">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500" fill="hold"/>
                                        <p:tgtEl>
                                          <p:spTgt spid="37"/>
                                        </p:tgtEl>
                                        <p:attrNameLst>
                                          <p:attrName>ppt_w</p:attrName>
                                        </p:attrNameLst>
                                      </p:cBhvr>
                                      <p:tavLst>
                                        <p:tav tm="0">
                                          <p:val>
                                            <p:fltVal val="0"/>
                                          </p:val>
                                        </p:tav>
                                        <p:tav tm="100000">
                                          <p:val>
                                            <p:strVal val="#ppt_w"/>
                                          </p:val>
                                        </p:tav>
                                      </p:tavLst>
                                    </p:anim>
                                    <p:anim calcmode="lin" valueType="num">
                                      <p:cBhvr>
                                        <p:cTn id="8" dur="500" fill="hold"/>
                                        <p:tgtEl>
                                          <p:spTgt spid="37"/>
                                        </p:tgtEl>
                                        <p:attrNameLst>
                                          <p:attrName>ppt_h</p:attrName>
                                        </p:attrNameLst>
                                      </p:cBhvr>
                                      <p:tavLst>
                                        <p:tav tm="0">
                                          <p:val>
                                            <p:fltVal val="0"/>
                                          </p:val>
                                        </p:tav>
                                        <p:tav tm="100000">
                                          <p:val>
                                            <p:strVal val="#ppt_h"/>
                                          </p:val>
                                        </p:tav>
                                      </p:tavLst>
                                    </p:anim>
                                    <p:animEffect transition="in" filter="fade">
                                      <p:cBhvr>
                                        <p:cTn id="9" dur="500"/>
                                        <p:tgtEl>
                                          <p:spTgt spid="37"/>
                                        </p:tgtEl>
                                      </p:cBhvr>
                                    </p:animEffect>
                                  </p:childTnLst>
                                </p:cTn>
                              </p:par>
                              <p:par>
                                <p:cTn id="10" presetID="53" presetClass="entr" presetSubtype="16" fill="hold" grpId="1" nodeType="withEffect">
                                  <p:stCondLst>
                                    <p:cond delay="0"/>
                                  </p:stCondLst>
                                  <p:childTnLst>
                                    <p:set>
                                      <p:cBhvr>
                                        <p:cTn id="11" dur="1" fill="hold">
                                          <p:stCondLst>
                                            <p:cond delay="0"/>
                                          </p:stCondLst>
                                        </p:cTn>
                                        <p:tgtEl>
                                          <p:spTgt spid="38"/>
                                        </p:tgtEl>
                                        <p:attrNameLst>
                                          <p:attrName>style.visibility</p:attrName>
                                        </p:attrNameLst>
                                      </p:cBhvr>
                                      <p:to>
                                        <p:strVal val="visible"/>
                                      </p:to>
                                    </p:set>
                                    <p:anim calcmode="lin" valueType="num">
                                      <p:cBhvr>
                                        <p:cTn id="12" dur="500" fill="hold"/>
                                        <p:tgtEl>
                                          <p:spTgt spid="38"/>
                                        </p:tgtEl>
                                        <p:attrNameLst>
                                          <p:attrName>ppt_w</p:attrName>
                                        </p:attrNameLst>
                                      </p:cBhvr>
                                      <p:tavLst>
                                        <p:tav tm="0">
                                          <p:val>
                                            <p:fltVal val="0"/>
                                          </p:val>
                                        </p:tav>
                                        <p:tav tm="100000">
                                          <p:val>
                                            <p:strVal val="#ppt_w"/>
                                          </p:val>
                                        </p:tav>
                                      </p:tavLst>
                                    </p:anim>
                                    <p:anim calcmode="lin" valueType="num">
                                      <p:cBhvr>
                                        <p:cTn id="13" dur="500" fill="hold"/>
                                        <p:tgtEl>
                                          <p:spTgt spid="38"/>
                                        </p:tgtEl>
                                        <p:attrNameLst>
                                          <p:attrName>ppt_h</p:attrName>
                                        </p:attrNameLst>
                                      </p:cBhvr>
                                      <p:tavLst>
                                        <p:tav tm="0">
                                          <p:val>
                                            <p:fltVal val="0"/>
                                          </p:val>
                                        </p:tav>
                                        <p:tav tm="100000">
                                          <p:val>
                                            <p:strVal val="#ppt_h"/>
                                          </p:val>
                                        </p:tav>
                                      </p:tavLst>
                                    </p:anim>
                                    <p:animEffect transition="in" filter="fade">
                                      <p:cBhvr>
                                        <p:cTn id="14" dur="500"/>
                                        <p:tgtEl>
                                          <p:spTgt spid="38"/>
                                        </p:tgtEl>
                                      </p:cBhvr>
                                    </p:animEffect>
                                  </p:childTnLst>
                                </p:cTn>
                              </p:par>
                              <p:par>
                                <p:cTn id="15" presetID="53" presetClass="entr" presetSubtype="16" fill="hold" grpId="1" nodeType="with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par>
                                <p:cTn id="20" presetID="53" presetClass="entr" presetSubtype="16" fill="hold" grpId="1" nodeType="with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par>
                                <p:cTn id="25" presetID="53" presetClass="entr" presetSubtype="16" fill="hold" grpId="1" nodeType="withEffect">
                                  <p:stCondLst>
                                    <p:cond delay="0"/>
                                  </p:stCondLst>
                                  <p:childTnLst>
                                    <p:set>
                                      <p:cBhvr>
                                        <p:cTn id="26" dur="1" fill="hold">
                                          <p:stCondLst>
                                            <p:cond delay="0"/>
                                          </p:stCondLst>
                                        </p:cTn>
                                        <p:tgtEl>
                                          <p:spTgt spid="41"/>
                                        </p:tgtEl>
                                        <p:attrNameLst>
                                          <p:attrName>style.visibility</p:attrName>
                                        </p:attrNameLst>
                                      </p:cBhvr>
                                      <p:to>
                                        <p:strVal val="visible"/>
                                      </p:to>
                                    </p:set>
                                    <p:anim calcmode="lin" valueType="num">
                                      <p:cBhvr>
                                        <p:cTn id="27" dur="500" fill="hold"/>
                                        <p:tgtEl>
                                          <p:spTgt spid="41"/>
                                        </p:tgtEl>
                                        <p:attrNameLst>
                                          <p:attrName>ppt_w</p:attrName>
                                        </p:attrNameLst>
                                      </p:cBhvr>
                                      <p:tavLst>
                                        <p:tav tm="0">
                                          <p:val>
                                            <p:fltVal val="0"/>
                                          </p:val>
                                        </p:tav>
                                        <p:tav tm="100000">
                                          <p:val>
                                            <p:strVal val="#ppt_w"/>
                                          </p:val>
                                        </p:tav>
                                      </p:tavLst>
                                    </p:anim>
                                    <p:anim calcmode="lin" valueType="num">
                                      <p:cBhvr>
                                        <p:cTn id="28" dur="500" fill="hold"/>
                                        <p:tgtEl>
                                          <p:spTgt spid="41"/>
                                        </p:tgtEl>
                                        <p:attrNameLst>
                                          <p:attrName>ppt_h</p:attrName>
                                        </p:attrNameLst>
                                      </p:cBhvr>
                                      <p:tavLst>
                                        <p:tav tm="0">
                                          <p:val>
                                            <p:fltVal val="0"/>
                                          </p:val>
                                        </p:tav>
                                        <p:tav tm="100000">
                                          <p:val>
                                            <p:strVal val="#ppt_h"/>
                                          </p:val>
                                        </p:tav>
                                      </p:tavLst>
                                    </p:anim>
                                    <p:animEffect transition="in" filter="fade">
                                      <p:cBhvr>
                                        <p:cTn id="29" dur="500"/>
                                        <p:tgtEl>
                                          <p:spTgt spid="4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62"/>
                                        </p:tgtEl>
                                        <p:attrNameLst>
                                          <p:attrName>style.visibility</p:attrName>
                                        </p:attrNameLst>
                                      </p:cBhvr>
                                      <p:to>
                                        <p:strVal val="visible"/>
                                      </p:to>
                                    </p:set>
                                    <p:anim calcmode="lin" valueType="num">
                                      <p:cBhvr>
                                        <p:cTn id="32" dur="500" fill="hold"/>
                                        <p:tgtEl>
                                          <p:spTgt spid="62"/>
                                        </p:tgtEl>
                                        <p:attrNameLst>
                                          <p:attrName>ppt_w</p:attrName>
                                        </p:attrNameLst>
                                      </p:cBhvr>
                                      <p:tavLst>
                                        <p:tav tm="0">
                                          <p:val>
                                            <p:fltVal val="0"/>
                                          </p:val>
                                        </p:tav>
                                        <p:tav tm="100000">
                                          <p:val>
                                            <p:strVal val="#ppt_w"/>
                                          </p:val>
                                        </p:tav>
                                      </p:tavLst>
                                    </p:anim>
                                    <p:anim calcmode="lin" valueType="num">
                                      <p:cBhvr>
                                        <p:cTn id="33" dur="500" fill="hold"/>
                                        <p:tgtEl>
                                          <p:spTgt spid="62"/>
                                        </p:tgtEl>
                                        <p:attrNameLst>
                                          <p:attrName>ppt_h</p:attrName>
                                        </p:attrNameLst>
                                      </p:cBhvr>
                                      <p:tavLst>
                                        <p:tav tm="0">
                                          <p:val>
                                            <p:fltVal val="0"/>
                                          </p:val>
                                        </p:tav>
                                        <p:tav tm="100000">
                                          <p:val>
                                            <p:strVal val="#ppt_h"/>
                                          </p:val>
                                        </p:tav>
                                      </p:tavLst>
                                    </p:anim>
                                    <p:animEffect transition="in" filter="fade">
                                      <p:cBhvr>
                                        <p:cTn id="34" dur="500"/>
                                        <p:tgtEl>
                                          <p:spTgt spid="62"/>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p:cTn id="42" dur="500" fill="hold"/>
                                        <p:tgtEl>
                                          <p:spTgt spid="64"/>
                                        </p:tgtEl>
                                        <p:attrNameLst>
                                          <p:attrName>ppt_w</p:attrName>
                                        </p:attrNameLst>
                                      </p:cBhvr>
                                      <p:tavLst>
                                        <p:tav tm="0">
                                          <p:val>
                                            <p:fltVal val="0"/>
                                          </p:val>
                                        </p:tav>
                                        <p:tav tm="100000">
                                          <p:val>
                                            <p:strVal val="#ppt_w"/>
                                          </p:val>
                                        </p:tav>
                                      </p:tavLst>
                                    </p:anim>
                                    <p:anim calcmode="lin" valueType="num">
                                      <p:cBhvr>
                                        <p:cTn id="43" dur="500" fill="hold"/>
                                        <p:tgtEl>
                                          <p:spTgt spid="64"/>
                                        </p:tgtEl>
                                        <p:attrNameLst>
                                          <p:attrName>ppt_h</p:attrName>
                                        </p:attrNameLst>
                                      </p:cBhvr>
                                      <p:tavLst>
                                        <p:tav tm="0">
                                          <p:val>
                                            <p:fltVal val="0"/>
                                          </p:val>
                                        </p:tav>
                                        <p:tav tm="100000">
                                          <p:val>
                                            <p:strVal val="#ppt_h"/>
                                          </p:val>
                                        </p:tav>
                                      </p:tavLst>
                                    </p:anim>
                                    <p:animEffect transition="in" filter="fade">
                                      <p:cBhvr>
                                        <p:cTn id="44" dur="500"/>
                                        <p:tgtEl>
                                          <p:spTgt spid="64"/>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65"/>
                                        </p:tgtEl>
                                        <p:attrNameLst>
                                          <p:attrName>style.visibility</p:attrName>
                                        </p:attrNameLst>
                                      </p:cBhvr>
                                      <p:to>
                                        <p:strVal val="visible"/>
                                      </p:to>
                                    </p:set>
                                    <p:anim calcmode="lin" valueType="num">
                                      <p:cBhvr>
                                        <p:cTn id="47" dur="500" fill="hold"/>
                                        <p:tgtEl>
                                          <p:spTgt spid="65"/>
                                        </p:tgtEl>
                                        <p:attrNameLst>
                                          <p:attrName>ppt_w</p:attrName>
                                        </p:attrNameLst>
                                      </p:cBhvr>
                                      <p:tavLst>
                                        <p:tav tm="0">
                                          <p:val>
                                            <p:fltVal val="0"/>
                                          </p:val>
                                        </p:tav>
                                        <p:tav tm="100000">
                                          <p:val>
                                            <p:strVal val="#ppt_w"/>
                                          </p:val>
                                        </p:tav>
                                      </p:tavLst>
                                    </p:anim>
                                    <p:anim calcmode="lin" valueType="num">
                                      <p:cBhvr>
                                        <p:cTn id="48" dur="500" fill="hold"/>
                                        <p:tgtEl>
                                          <p:spTgt spid="65"/>
                                        </p:tgtEl>
                                        <p:attrNameLst>
                                          <p:attrName>ppt_h</p:attrName>
                                        </p:attrNameLst>
                                      </p:cBhvr>
                                      <p:tavLst>
                                        <p:tav tm="0">
                                          <p:val>
                                            <p:fltVal val="0"/>
                                          </p:val>
                                        </p:tav>
                                        <p:tav tm="100000">
                                          <p:val>
                                            <p:strVal val="#ppt_h"/>
                                          </p:val>
                                        </p:tav>
                                      </p:tavLst>
                                    </p:anim>
                                    <p:animEffect transition="in" filter="fade">
                                      <p:cBhvr>
                                        <p:cTn id="49" dur="500"/>
                                        <p:tgtEl>
                                          <p:spTgt spid="6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6"/>
                                        </p:tgtEl>
                                        <p:attrNameLst>
                                          <p:attrName>style.visibility</p:attrName>
                                        </p:attrNameLst>
                                      </p:cBhvr>
                                      <p:to>
                                        <p:strVal val="visible"/>
                                      </p:to>
                                    </p:set>
                                    <p:anim calcmode="lin" valueType="num">
                                      <p:cBhvr>
                                        <p:cTn id="52" dur="500" fill="hold"/>
                                        <p:tgtEl>
                                          <p:spTgt spid="66"/>
                                        </p:tgtEl>
                                        <p:attrNameLst>
                                          <p:attrName>ppt_w</p:attrName>
                                        </p:attrNameLst>
                                      </p:cBhvr>
                                      <p:tavLst>
                                        <p:tav tm="0">
                                          <p:val>
                                            <p:fltVal val="0"/>
                                          </p:val>
                                        </p:tav>
                                        <p:tav tm="100000">
                                          <p:val>
                                            <p:strVal val="#ppt_w"/>
                                          </p:val>
                                        </p:tav>
                                      </p:tavLst>
                                    </p:anim>
                                    <p:anim calcmode="lin" valueType="num">
                                      <p:cBhvr>
                                        <p:cTn id="53" dur="500" fill="hold"/>
                                        <p:tgtEl>
                                          <p:spTgt spid="66"/>
                                        </p:tgtEl>
                                        <p:attrNameLst>
                                          <p:attrName>ppt_h</p:attrName>
                                        </p:attrNameLst>
                                      </p:cBhvr>
                                      <p:tavLst>
                                        <p:tav tm="0">
                                          <p:val>
                                            <p:fltVal val="0"/>
                                          </p:val>
                                        </p:tav>
                                        <p:tav tm="100000">
                                          <p:val>
                                            <p:strVal val="#ppt_h"/>
                                          </p:val>
                                        </p:tav>
                                      </p:tavLst>
                                    </p:anim>
                                    <p:animEffect transition="in" filter="fade">
                                      <p:cBhvr>
                                        <p:cTn id="54" dur="500"/>
                                        <p:tgtEl>
                                          <p:spTgt spid="66"/>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42"/>
                                        </p:tgtEl>
                                        <p:attrNameLst>
                                          <p:attrName>style.visibility</p:attrName>
                                        </p:attrNameLst>
                                      </p:cBhvr>
                                      <p:to>
                                        <p:strVal val="visible"/>
                                      </p:to>
                                    </p:set>
                                    <p:anim calcmode="lin" valueType="num">
                                      <p:cBhvr>
                                        <p:cTn id="57" dur="500" fill="hold"/>
                                        <p:tgtEl>
                                          <p:spTgt spid="42"/>
                                        </p:tgtEl>
                                        <p:attrNameLst>
                                          <p:attrName>ppt_w</p:attrName>
                                        </p:attrNameLst>
                                      </p:cBhvr>
                                      <p:tavLst>
                                        <p:tav tm="0">
                                          <p:val>
                                            <p:fltVal val="0"/>
                                          </p:val>
                                        </p:tav>
                                        <p:tav tm="100000">
                                          <p:val>
                                            <p:strVal val="#ppt_w"/>
                                          </p:val>
                                        </p:tav>
                                      </p:tavLst>
                                    </p:anim>
                                    <p:anim calcmode="lin" valueType="num">
                                      <p:cBhvr>
                                        <p:cTn id="58" dur="500" fill="hold"/>
                                        <p:tgtEl>
                                          <p:spTgt spid="42"/>
                                        </p:tgtEl>
                                        <p:attrNameLst>
                                          <p:attrName>ppt_h</p:attrName>
                                        </p:attrNameLst>
                                      </p:cBhvr>
                                      <p:tavLst>
                                        <p:tav tm="0">
                                          <p:val>
                                            <p:fltVal val="0"/>
                                          </p:val>
                                        </p:tav>
                                        <p:tav tm="100000">
                                          <p:val>
                                            <p:strVal val="#ppt_h"/>
                                          </p:val>
                                        </p:tav>
                                      </p:tavLst>
                                    </p:anim>
                                    <p:animEffect transition="in" filter="fade">
                                      <p:cBhvr>
                                        <p:cTn id="59" dur="500"/>
                                        <p:tgtEl>
                                          <p:spTgt spid="4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 calcmode="lin" valueType="num">
                                      <p:cBhvr>
                                        <p:cTn id="62" dur="500" fill="hold"/>
                                        <p:tgtEl>
                                          <p:spTgt spid="43"/>
                                        </p:tgtEl>
                                        <p:attrNameLst>
                                          <p:attrName>ppt_w</p:attrName>
                                        </p:attrNameLst>
                                      </p:cBhvr>
                                      <p:tavLst>
                                        <p:tav tm="0">
                                          <p:val>
                                            <p:fltVal val="0"/>
                                          </p:val>
                                        </p:tav>
                                        <p:tav tm="100000">
                                          <p:val>
                                            <p:strVal val="#ppt_w"/>
                                          </p:val>
                                        </p:tav>
                                      </p:tavLst>
                                    </p:anim>
                                    <p:anim calcmode="lin" valueType="num">
                                      <p:cBhvr>
                                        <p:cTn id="63" dur="500" fill="hold"/>
                                        <p:tgtEl>
                                          <p:spTgt spid="43"/>
                                        </p:tgtEl>
                                        <p:attrNameLst>
                                          <p:attrName>ppt_h</p:attrName>
                                        </p:attrNameLst>
                                      </p:cBhvr>
                                      <p:tavLst>
                                        <p:tav tm="0">
                                          <p:val>
                                            <p:fltVal val="0"/>
                                          </p:val>
                                        </p:tav>
                                        <p:tav tm="100000">
                                          <p:val>
                                            <p:strVal val="#ppt_h"/>
                                          </p:val>
                                        </p:tav>
                                      </p:tavLst>
                                    </p:anim>
                                    <p:animEffect transition="in" filter="fade">
                                      <p:cBhvr>
                                        <p:cTn id="64" dur="500"/>
                                        <p:tgtEl>
                                          <p:spTgt spid="43"/>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4"/>
                                        </p:tgtEl>
                                        <p:attrNameLst>
                                          <p:attrName>style.visibility</p:attrName>
                                        </p:attrNameLst>
                                      </p:cBhvr>
                                      <p:to>
                                        <p:strVal val="visible"/>
                                      </p:to>
                                    </p:set>
                                    <p:anim calcmode="lin" valueType="num">
                                      <p:cBhvr>
                                        <p:cTn id="67" dur="500" fill="hold"/>
                                        <p:tgtEl>
                                          <p:spTgt spid="44"/>
                                        </p:tgtEl>
                                        <p:attrNameLst>
                                          <p:attrName>ppt_w</p:attrName>
                                        </p:attrNameLst>
                                      </p:cBhvr>
                                      <p:tavLst>
                                        <p:tav tm="0">
                                          <p:val>
                                            <p:fltVal val="0"/>
                                          </p:val>
                                        </p:tav>
                                        <p:tav tm="100000">
                                          <p:val>
                                            <p:strVal val="#ppt_w"/>
                                          </p:val>
                                        </p:tav>
                                      </p:tavLst>
                                    </p:anim>
                                    <p:anim calcmode="lin" valueType="num">
                                      <p:cBhvr>
                                        <p:cTn id="68" dur="500" fill="hold"/>
                                        <p:tgtEl>
                                          <p:spTgt spid="44"/>
                                        </p:tgtEl>
                                        <p:attrNameLst>
                                          <p:attrName>ppt_h</p:attrName>
                                        </p:attrNameLst>
                                      </p:cBhvr>
                                      <p:tavLst>
                                        <p:tav tm="0">
                                          <p:val>
                                            <p:fltVal val="0"/>
                                          </p:val>
                                        </p:tav>
                                        <p:tav tm="100000">
                                          <p:val>
                                            <p:strVal val="#ppt_h"/>
                                          </p:val>
                                        </p:tav>
                                      </p:tavLst>
                                    </p:anim>
                                    <p:animEffect transition="in" filter="fade">
                                      <p:cBhvr>
                                        <p:cTn id="69" dur="500"/>
                                        <p:tgtEl>
                                          <p:spTgt spid="44"/>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45"/>
                                        </p:tgtEl>
                                        <p:attrNameLst>
                                          <p:attrName>style.visibility</p:attrName>
                                        </p:attrNameLst>
                                      </p:cBhvr>
                                      <p:to>
                                        <p:strVal val="visible"/>
                                      </p:to>
                                    </p:set>
                                    <p:anim calcmode="lin" valueType="num">
                                      <p:cBhvr>
                                        <p:cTn id="72" dur="500" fill="hold"/>
                                        <p:tgtEl>
                                          <p:spTgt spid="45"/>
                                        </p:tgtEl>
                                        <p:attrNameLst>
                                          <p:attrName>ppt_w</p:attrName>
                                        </p:attrNameLst>
                                      </p:cBhvr>
                                      <p:tavLst>
                                        <p:tav tm="0">
                                          <p:val>
                                            <p:fltVal val="0"/>
                                          </p:val>
                                        </p:tav>
                                        <p:tav tm="100000">
                                          <p:val>
                                            <p:strVal val="#ppt_w"/>
                                          </p:val>
                                        </p:tav>
                                      </p:tavLst>
                                    </p:anim>
                                    <p:anim calcmode="lin" valueType="num">
                                      <p:cBhvr>
                                        <p:cTn id="73" dur="500" fill="hold"/>
                                        <p:tgtEl>
                                          <p:spTgt spid="45"/>
                                        </p:tgtEl>
                                        <p:attrNameLst>
                                          <p:attrName>ppt_h</p:attrName>
                                        </p:attrNameLst>
                                      </p:cBhvr>
                                      <p:tavLst>
                                        <p:tav tm="0">
                                          <p:val>
                                            <p:fltVal val="0"/>
                                          </p:val>
                                        </p:tav>
                                        <p:tav tm="100000">
                                          <p:val>
                                            <p:strVal val="#ppt_h"/>
                                          </p:val>
                                        </p:tav>
                                      </p:tavLst>
                                    </p:anim>
                                    <p:animEffect transition="in" filter="fade">
                                      <p:cBhvr>
                                        <p:cTn id="74" dur="500"/>
                                        <p:tgtEl>
                                          <p:spTgt spid="45"/>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46"/>
                                        </p:tgtEl>
                                        <p:attrNameLst>
                                          <p:attrName>style.visibility</p:attrName>
                                        </p:attrNameLst>
                                      </p:cBhvr>
                                      <p:to>
                                        <p:strVal val="visible"/>
                                      </p:to>
                                    </p:set>
                                    <p:anim calcmode="lin" valueType="num">
                                      <p:cBhvr>
                                        <p:cTn id="77" dur="500" fill="hold"/>
                                        <p:tgtEl>
                                          <p:spTgt spid="46"/>
                                        </p:tgtEl>
                                        <p:attrNameLst>
                                          <p:attrName>ppt_w</p:attrName>
                                        </p:attrNameLst>
                                      </p:cBhvr>
                                      <p:tavLst>
                                        <p:tav tm="0">
                                          <p:val>
                                            <p:fltVal val="0"/>
                                          </p:val>
                                        </p:tav>
                                        <p:tav tm="100000">
                                          <p:val>
                                            <p:strVal val="#ppt_w"/>
                                          </p:val>
                                        </p:tav>
                                      </p:tavLst>
                                    </p:anim>
                                    <p:anim calcmode="lin" valueType="num">
                                      <p:cBhvr>
                                        <p:cTn id="78" dur="500" fill="hold"/>
                                        <p:tgtEl>
                                          <p:spTgt spid="46"/>
                                        </p:tgtEl>
                                        <p:attrNameLst>
                                          <p:attrName>ppt_h</p:attrName>
                                        </p:attrNameLst>
                                      </p:cBhvr>
                                      <p:tavLst>
                                        <p:tav tm="0">
                                          <p:val>
                                            <p:fltVal val="0"/>
                                          </p:val>
                                        </p:tav>
                                        <p:tav tm="100000">
                                          <p:val>
                                            <p:strVal val="#ppt_h"/>
                                          </p:val>
                                        </p:tav>
                                      </p:tavLst>
                                    </p:anim>
                                    <p:animEffect transition="in" filter="fade">
                                      <p:cBhvr>
                                        <p:cTn id="79" dur="500"/>
                                        <p:tgtEl>
                                          <p:spTgt spid="46"/>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47"/>
                                        </p:tgtEl>
                                        <p:attrNameLst>
                                          <p:attrName>style.visibility</p:attrName>
                                        </p:attrNameLst>
                                      </p:cBhvr>
                                      <p:to>
                                        <p:strVal val="visible"/>
                                      </p:to>
                                    </p:set>
                                    <p:anim calcmode="lin" valueType="num">
                                      <p:cBhvr>
                                        <p:cTn id="82" dur="500" fill="hold"/>
                                        <p:tgtEl>
                                          <p:spTgt spid="47"/>
                                        </p:tgtEl>
                                        <p:attrNameLst>
                                          <p:attrName>ppt_w</p:attrName>
                                        </p:attrNameLst>
                                      </p:cBhvr>
                                      <p:tavLst>
                                        <p:tav tm="0">
                                          <p:val>
                                            <p:fltVal val="0"/>
                                          </p:val>
                                        </p:tav>
                                        <p:tav tm="100000">
                                          <p:val>
                                            <p:strVal val="#ppt_w"/>
                                          </p:val>
                                        </p:tav>
                                      </p:tavLst>
                                    </p:anim>
                                    <p:anim calcmode="lin" valueType="num">
                                      <p:cBhvr>
                                        <p:cTn id="83" dur="500" fill="hold"/>
                                        <p:tgtEl>
                                          <p:spTgt spid="47"/>
                                        </p:tgtEl>
                                        <p:attrNameLst>
                                          <p:attrName>ppt_h</p:attrName>
                                        </p:attrNameLst>
                                      </p:cBhvr>
                                      <p:tavLst>
                                        <p:tav tm="0">
                                          <p:val>
                                            <p:fltVal val="0"/>
                                          </p:val>
                                        </p:tav>
                                        <p:tav tm="100000">
                                          <p:val>
                                            <p:strVal val="#ppt_h"/>
                                          </p:val>
                                        </p:tav>
                                      </p:tavLst>
                                    </p:anim>
                                    <p:animEffect transition="in" filter="fade">
                                      <p:cBhvr>
                                        <p:cTn id="84" dur="500"/>
                                        <p:tgtEl>
                                          <p:spTgt spid="47"/>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8"/>
                                        </p:tgtEl>
                                        <p:attrNameLst>
                                          <p:attrName>style.visibility</p:attrName>
                                        </p:attrNameLst>
                                      </p:cBhvr>
                                      <p:to>
                                        <p:strVal val="visible"/>
                                      </p:to>
                                    </p:set>
                                    <p:anim calcmode="lin" valueType="num">
                                      <p:cBhvr>
                                        <p:cTn id="87" dur="500" fill="hold"/>
                                        <p:tgtEl>
                                          <p:spTgt spid="48"/>
                                        </p:tgtEl>
                                        <p:attrNameLst>
                                          <p:attrName>ppt_w</p:attrName>
                                        </p:attrNameLst>
                                      </p:cBhvr>
                                      <p:tavLst>
                                        <p:tav tm="0">
                                          <p:val>
                                            <p:fltVal val="0"/>
                                          </p:val>
                                        </p:tav>
                                        <p:tav tm="100000">
                                          <p:val>
                                            <p:strVal val="#ppt_w"/>
                                          </p:val>
                                        </p:tav>
                                      </p:tavLst>
                                    </p:anim>
                                    <p:anim calcmode="lin" valueType="num">
                                      <p:cBhvr>
                                        <p:cTn id="88" dur="500" fill="hold"/>
                                        <p:tgtEl>
                                          <p:spTgt spid="48"/>
                                        </p:tgtEl>
                                        <p:attrNameLst>
                                          <p:attrName>ppt_h</p:attrName>
                                        </p:attrNameLst>
                                      </p:cBhvr>
                                      <p:tavLst>
                                        <p:tav tm="0">
                                          <p:val>
                                            <p:fltVal val="0"/>
                                          </p:val>
                                        </p:tav>
                                        <p:tav tm="100000">
                                          <p:val>
                                            <p:strVal val="#ppt_h"/>
                                          </p:val>
                                        </p:tav>
                                      </p:tavLst>
                                    </p:anim>
                                    <p:animEffect transition="in" filter="fade">
                                      <p:cBhvr>
                                        <p:cTn id="89" dur="500"/>
                                        <p:tgtEl>
                                          <p:spTgt spid="48"/>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49"/>
                                        </p:tgtEl>
                                        <p:attrNameLst>
                                          <p:attrName>style.visibility</p:attrName>
                                        </p:attrNameLst>
                                      </p:cBhvr>
                                      <p:to>
                                        <p:strVal val="visible"/>
                                      </p:to>
                                    </p:set>
                                    <p:anim calcmode="lin" valueType="num">
                                      <p:cBhvr>
                                        <p:cTn id="92" dur="500" fill="hold"/>
                                        <p:tgtEl>
                                          <p:spTgt spid="49"/>
                                        </p:tgtEl>
                                        <p:attrNameLst>
                                          <p:attrName>ppt_w</p:attrName>
                                        </p:attrNameLst>
                                      </p:cBhvr>
                                      <p:tavLst>
                                        <p:tav tm="0">
                                          <p:val>
                                            <p:fltVal val="0"/>
                                          </p:val>
                                        </p:tav>
                                        <p:tav tm="100000">
                                          <p:val>
                                            <p:strVal val="#ppt_w"/>
                                          </p:val>
                                        </p:tav>
                                      </p:tavLst>
                                    </p:anim>
                                    <p:anim calcmode="lin" valueType="num">
                                      <p:cBhvr>
                                        <p:cTn id="93" dur="500" fill="hold"/>
                                        <p:tgtEl>
                                          <p:spTgt spid="49"/>
                                        </p:tgtEl>
                                        <p:attrNameLst>
                                          <p:attrName>ppt_h</p:attrName>
                                        </p:attrNameLst>
                                      </p:cBhvr>
                                      <p:tavLst>
                                        <p:tav tm="0">
                                          <p:val>
                                            <p:fltVal val="0"/>
                                          </p:val>
                                        </p:tav>
                                        <p:tav tm="100000">
                                          <p:val>
                                            <p:strVal val="#ppt_h"/>
                                          </p:val>
                                        </p:tav>
                                      </p:tavLst>
                                    </p:anim>
                                    <p:animEffect transition="in" filter="fade">
                                      <p:cBhvr>
                                        <p:cTn id="94" dur="500"/>
                                        <p:tgtEl>
                                          <p:spTgt spid="49"/>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50"/>
                                        </p:tgtEl>
                                        <p:attrNameLst>
                                          <p:attrName>style.visibility</p:attrName>
                                        </p:attrNameLst>
                                      </p:cBhvr>
                                      <p:to>
                                        <p:strVal val="visible"/>
                                      </p:to>
                                    </p:set>
                                    <p:anim calcmode="lin" valueType="num">
                                      <p:cBhvr>
                                        <p:cTn id="97" dur="500" fill="hold"/>
                                        <p:tgtEl>
                                          <p:spTgt spid="50"/>
                                        </p:tgtEl>
                                        <p:attrNameLst>
                                          <p:attrName>ppt_w</p:attrName>
                                        </p:attrNameLst>
                                      </p:cBhvr>
                                      <p:tavLst>
                                        <p:tav tm="0">
                                          <p:val>
                                            <p:fltVal val="0"/>
                                          </p:val>
                                        </p:tav>
                                        <p:tav tm="100000">
                                          <p:val>
                                            <p:strVal val="#ppt_w"/>
                                          </p:val>
                                        </p:tav>
                                      </p:tavLst>
                                    </p:anim>
                                    <p:anim calcmode="lin" valueType="num">
                                      <p:cBhvr>
                                        <p:cTn id="98" dur="500" fill="hold"/>
                                        <p:tgtEl>
                                          <p:spTgt spid="50"/>
                                        </p:tgtEl>
                                        <p:attrNameLst>
                                          <p:attrName>ppt_h</p:attrName>
                                        </p:attrNameLst>
                                      </p:cBhvr>
                                      <p:tavLst>
                                        <p:tav tm="0">
                                          <p:val>
                                            <p:fltVal val="0"/>
                                          </p:val>
                                        </p:tav>
                                        <p:tav tm="100000">
                                          <p:val>
                                            <p:strVal val="#ppt_h"/>
                                          </p:val>
                                        </p:tav>
                                      </p:tavLst>
                                    </p:anim>
                                    <p:animEffect transition="in" filter="fade">
                                      <p:cBhvr>
                                        <p:cTn id="99" dur="500"/>
                                        <p:tgtEl>
                                          <p:spTgt spid="5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51"/>
                                        </p:tgtEl>
                                        <p:attrNameLst>
                                          <p:attrName>style.visibility</p:attrName>
                                        </p:attrNameLst>
                                      </p:cBhvr>
                                      <p:to>
                                        <p:strVal val="visible"/>
                                      </p:to>
                                    </p:set>
                                    <p:anim calcmode="lin" valueType="num">
                                      <p:cBhvr>
                                        <p:cTn id="102" dur="500" fill="hold"/>
                                        <p:tgtEl>
                                          <p:spTgt spid="51"/>
                                        </p:tgtEl>
                                        <p:attrNameLst>
                                          <p:attrName>ppt_w</p:attrName>
                                        </p:attrNameLst>
                                      </p:cBhvr>
                                      <p:tavLst>
                                        <p:tav tm="0">
                                          <p:val>
                                            <p:fltVal val="0"/>
                                          </p:val>
                                        </p:tav>
                                        <p:tav tm="100000">
                                          <p:val>
                                            <p:strVal val="#ppt_w"/>
                                          </p:val>
                                        </p:tav>
                                      </p:tavLst>
                                    </p:anim>
                                    <p:anim calcmode="lin" valueType="num">
                                      <p:cBhvr>
                                        <p:cTn id="103" dur="500" fill="hold"/>
                                        <p:tgtEl>
                                          <p:spTgt spid="51"/>
                                        </p:tgtEl>
                                        <p:attrNameLst>
                                          <p:attrName>ppt_h</p:attrName>
                                        </p:attrNameLst>
                                      </p:cBhvr>
                                      <p:tavLst>
                                        <p:tav tm="0">
                                          <p:val>
                                            <p:fltVal val="0"/>
                                          </p:val>
                                        </p:tav>
                                        <p:tav tm="100000">
                                          <p:val>
                                            <p:strVal val="#ppt_h"/>
                                          </p:val>
                                        </p:tav>
                                      </p:tavLst>
                                    </p:anim>
                                    <p:animEffect transition="in" filter="fade">
                                      <p:cBhvr>
                                        <p:cTn id="104" dur="500"/>
                                        <p:tgtEl>
                                          <p:spTgt spid="5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52"/>
                                        </p:tgtEl>
                                        <p:attrNameLst>
                                          <p:attrName>style.visibility</p:attrName>
                                        </p:attrNameLst>
                                      </p:cBhvr>
                                      <p:to>
                                        <p:strVal val="visible"/>
                                      </p:to>
                                    </p:set>
                                    <p:anim calcmode="lin" valueType="num">
                                      <p:cBhvr>
                                        <p:cTn id="107" dur="500" fill="hold"/>
                                        <p:tgtEl>
                                          <p:spTgt spid="52"/>
                                        </p:tgtEl>
                                        <p:attrNameLst>
                                          <p:attrName>ppt_w</p:attrName>
                                        </p:attrNameLst>
                                      </p:cBhvr>
                                      <p:tavLst>
                                        <p:tav tm="0">
                                          <p:val>
                                            <p:fltVal val="0"/>
                                          </p:val>
                                        </p:tav>
                                        <p:tav tm="100000">
                                          <p:val>
                                            <p:strVal val="#ppt_w"/>
                                          </p:val>
                                        </p:tav>
                                      </p:tavLst>
                                    </p:anim>
                                    <p:anim calcmode="lin" valueType="num">
                                      <p:cBhvr>
                                        <p:cTn id="108" dur="500" fill="hold"/>
                                        <p:tgtEl>
                                          <p:spTgt spid="52"/>
                                        </p:tgtEl>
                                        <p:attrNameLst>
                                          <p:attrName>ppt_h</p:attrName>
                                        </p:attrNameLst>
                                      </p:cBhvr>
                                      <p:tavLst>
                                        <p:tav tm="0">
                                          <p:val>
                                            <p:fltVal val="0"/>
                                          </p:val>
                                        </p:tav>
                                        <p:tav tm="100000">
                                          <p:val>
                                            <p:strVal val="#ppt_h"/>
                                          </p:val>
                                        </p:tav>
                                      </p:tavLst>
                                    </p:anim>
                                    <p:animEffect transition="in" filter="fade">
                                      <p:cBhvr>
                                        <p:cTn id="109" dur="500"/>
                                        <p:tgtEl>
                                          <p:spTgt spid="52"/>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3"/>
                                        </p:tgtEl>
                                        <p:attrNameLst>
                                          <p:attrName>style.visibility</p:attrName>
                                        </p:attrNameLst>
                                      </p:cBhvr>
                                      <p:to>
                                        <p:strVal val="visible"/>
                                      </p:to>
                                    </p:set>
                                    <p:anim calcmode="lin" valueType="num">
                                      <p:cBhvr>
                                        <p:cTn id="112" dur="500" fill="hold"/>
                                        <p:tgtEl>
                                          <p:spTgt spid="53"/>
                                        </p:tgtEl>
                                        <p:attrNameLst>
                                          <p:attrName>ppt_w</p:attrName>
                                        </p:attrNameLst>
                                      </p:cBhvr>
                                      <p:tavLst>
                                        <p:tav tm="0">
                                          <p:val>
                                            <p:fltVal val="0"/>
                                          </p:val>
                                        </p:tav>
                                        <p:tav tm="100000">
                                          <p:val>
                                            <p:strVal val="#ppt_w"/>
                                          </p:val>
                                        </p:tav>
                                      </p:tavLst>
                                    </p:anim>
                                    <p:anim calcmode="lin" valueType="num">
                                      <p:cBhvr>
                                        <p:cTn id="113" dur="500" fill="hold"/>
                                        <p:tgtEl>
                                          <p:spTgt spid="53"/>
                                        </p:tgtEl>
                                        <p:attrNameLst>
                                          <p:attrName>ppt_h</p:attrName>
                                        </p:attrNameLst>
                                      </p:cBhvr>
                                      <p:tavLst>
                                        <p:tav tm="0">
                                          <p:val>
                                            <p:fltVal val="0"/>
                                          </p:val>
                                        </p:tav>
                                        <p:tav tm="100000">
                                          <p:val>
                                            <p:strVal val="#ppt_h"/>
                                          </p:val>
                                        </p:tav>
                                      </p:tavLst>
                                    </p:anim>
                                    <p:animEffect transition="in" filter="fade">
                                      <p:cBhvr>
                                        <p:cTn id="114" dur="500"/>
                                        <p:tgtEl>
                                          <p:spTgt spid="5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54"/>
                                        </p:tgtEl>
                                        <p:attrNameLst>
                                          <p:attrName>style.visibility</p:attrName>
                                        </p:attrNameLst>
                                      </p:cBhvr>
                                      <p:to>
                                        <p:strVal val="visible"/>
                                      </p:to>
                                    </p:set>
                                    <p:anim calcmode="lin" valueType="num">
                                      <p:cBhvr>
                                        <p:cTn id="117" dur="500" fill="hold"/>
                                        <p:tgtEl>
                                          <p:spTgt spid="54"/>
                                        </p:tgtEl>
                                        <p:attrNameLst>
                                          <p:attrName>ppt_w</p:attrName>
                                        </p:attrNameLst>
                                      </p:cBhvr>
                                      <p:tavLst>
                                        <p:tav tm="0">
                                          <p:val>
                                            <p:fltVal val="0"/>
                                          </p:val>
                                        </p:tav>
                                        <p:tav tm="100000">
                                          <p:val>
                                            <p:strVal val="#ppt_w"/>
                                          </p:val>
                                        </p:tav>
                                      </p:tavLst>
                                    </p:anim>
                                    <p:anim calcmode="lin" valueType="num">
                                      <p:cBhvr>
                                        <p:cTn id="118" dur="500" fill="hold"/>
                                        <p:tgtEl>
                                          <p:spTgt spid="54"/>
                                        </p:tgtEl>
                                        <p:attrNameLst>
                                          <p:attrName>ppt_h</p:attrName>
                                        </p:attrNameLst>
                                      </p:cBhvr>
                                      <p:tavLst>
                                        <p:tav tm="0">
                                          <p:val>
                                            <p:fltVal val="0"/>
                                          </p:val>
                                        </p:tav>
                                        <p:tav tm="100000">
                                          <p:val>
                                            <p:strVal val="#ppt_h"/>
                                          </p:val>
                                        </p:tav>
                                      </p:tavLst>
                                    </p:anim>
                                    <p:animEffect transition="in" filter="fade">
                                      <p:cBhvr>
                                        <p:cTn id="119" dur="500"/>
                                        <p:tgtEl>
                                          <p:spTgt spid="54"/>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5"/>
                                        </p:tgtEl>
                                        <p:attrNameLst>
                                          <p:attrName>style.visibility</p:attrName>
                                        </p:attrNameLst>
                                      </p:cBhvr>
                                      <p:to>
                                        <p:strVal val="visible"/>
                                      </p:to>
                                    </p:set>
                                    <p:anim calcmode="lin" valueType="num">
                                      <p:cBhvr>
                                        <p:cTn id="122" dur="500" fill="hold"/>
                                        <p:tgtEl>
                                          <p:spTgt spid="55"/>
                                        </p:tgtEl>
                                        <p:attrNameLst>
                                          <p:attrName>ppt_w</p:attrName>
                                        </p:attrNameLst>
                                      </p:cBhvr>
                                      <p:tavLst>
                                        <p:tav tm="0">
                                          <p:val>
                                            <p:fltVal val="0"/>
                                          </p:val>
                                        </p:tav>
                                        <p:tav tm="100000">
                                          <p:val>
                                            <p:strVal val="#ppt_w"/>
                                          </p:val>
                                        </p:tav>
                                      </p:tavLst>
                                    </p:anim>
                                    <p:anim calcmode="lin" valueType="num">
                                      <p:cBhvr>
                                        <p:cTn id="123" dur="500" fill="hold"/>
                                        <p:tgtEl>
                                          <p:spTgt spid="55"/>
                                        </p:tgtEl>
                                        <p:attrNameLst>
                                          <p:attrName>ppt_h</p:attrName>
                                        </p:attrNameLst>
                                      </p:cBhvr>
                                      <p:tavLst>
                                        <p:tav tm="0">
                                          <p:val>
                                            <p:fltVal val="0"/>
                                          </p:val>
                                        </p:tav>
                                        <p:tav tm="100000">
                                          <p:val>
                                            <p:strVal val="#ppt_h"/>
                                          </p:val>
                                        </p:tav>
                                      </p:tavLst>
                                    </p:anim>
                                    <p:animEffect transition="in" filter="fade">
                                      <p:cBhvr>
                                        <p:cTn id="124" dur="500"/>
                                        <p:tgtEl>
                                          <p:spTgt spid="55"/>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6"/>
                                        </p:tgtEl>
                                        <p:attrNameLst>
                                          <p:attrName>style.visibility</p:attrName>
                                        </p:attrNameLst>
                                      </p:cBhvr>
                                      <p:to>
                                        <p:strVal val="visible"/>
                                      </p:to>
                                    </p:set>
                                    <p:anim calcmode="lin" valueType="num">
                                      <p:cBhvr>
                                        <p:cTn id="127" dur="500" fill="hold"/>
                                        <p:tgtEl>
                                          <p:spTgt spid="56"/>
                                        </p:tgtEl>
                                        <p:attrNameLst>
                                          <p:attrName>ppt_w</p:attrName>
                                        </p:attrNameLst>
                                      </p:cBhvr>
                                      <p:tavLst>
                                        <p:tav tm="0">
                                          <p:val>
                                            <p:fltVal val="0"/>
                                          </p:val>
                                        </p:tav>
                                        <p:tav tm="100000">
                                          <p:val>
                                            <p:strVal val="#ppt_w"/>
                                          </p:val>
                                        </p:tav>
                                      </p:tavLst>
                                    </p:anim>
                                    <p:anim calcmode="lin" valueType="num">
                                      <p:cBhvr>
                                        <p:cTn id="128" dur="500" fill="hold"/>
                                        <p:tgtEl>
                                          <p:spTgt spid="56"/>
                                        </p:tgtEl>
                                        <p:attrNameLst>
                                          <p:attrName>ppt_h</p:attrName>
                                        </p:attrNameLst>
                                      </p:cBhvr>
                                      <p:tavLst>
                                        <p:tav tm="0">
                                          <p:val>
                                            <p:fltVal val="0"/>
                                          </p:val>
                                        </p:tav>
                                        <p:tav tm="100000">
                                          <p:val>
                                            <p:strVal val="#ppt_h"/>
                                          </p:val>
                                        </p:tav>
                                      </p:tavLst>
                                    </p:anim>
                                    <p:animEffect transition="in" filter="fade">
                                      <p:cBhvr>
                                        <p:cTn id="129" dur="500"/>
                                        <p:tgtEl>
                                          <p:spTgt spid="56"/>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57"/>
                                        </p:tgtEl>
                                        <p:attrNameLst>
                                          <p:attrName>style.visibility</p:attrName>
                                        </p:attrNameLst>
                                      </p:cBhvr>
                                      <p:to>
                                        <p:strVal val="visible"/>
                                      </p:to>
                                    </p:set>
                                    <p:anim calcmode="lin" valueType="num">
                                      <p:cBhvr>
                                        <p:cTn id="132" dur="500" fill="hold"/>
                                        <p:tgtEl>
                                          <p:spTgt spid="57"/>
                                        </p:tgtEl>
                                        <p:attrNameLst>
                                          <p:attrName>ppt_w</p:attrName>
                                        </p:attrNameLst>
                                      </p:cBhvr>
                                      <p:tavLst>
                                        <p:tav tm="0">
                                          <p:val>
                                            <p:fltVal val="0"/>
                                          </p:val>
                                        </p:tav>
                                        <p:tav tm="100000">
                                          <p:val>
                                            <p:strVal val="#ppt_w"/>
                                          </p:val>
                                        </p:tav>
                                      </p:tavLst>
                                    </p:anim>
                                    <p:anim calcmode="lin" valueType="num">
                                      <p:cBhvr>
                                        <p:cTn id="133" dur="500" fill="hold"/>
                                        <p:tgtEl>
                                          <p:spTgt spid="57"/>
                                        </p:tgtEl>
                                        <p:attrNameLst>
                                          <p:attrName>ppt_h</p:attrName>
                                        </p:attrNameLst>
                                      </p:cBhvr>
                                      <p:tavLst>
                                        <p:tav tm="0">
                                          <p:val>
                                            <p:fltVal val="0"/>
                                          </p:val>
                                        </p:tav>
                                        <p:tav tm="100000">
                                          <p:val>
                                            <p:strVal val="#ppt_h"/>
                                          </p:val>
                                        </p:tav>
                                      </p:tavLst>
                                    </p:anim>
                                    <p:animEffect transition="in" filter="fade">
                                      <p:cBhvr>
                                        <p:cTn id="134" dur="500"/>
                                        <p:tgtEl>
                                          <p:spTgt spid="57"/>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58"/>
                                        </p:tgtEl>
                                        <p:attrNameLst>
                                          <p:attrName>style.visibility</p:attrName>
                                        </p:attrNameLst>
                                      </p:cBhvr>
                                      <p:to>
                                        <p:strVal val="visible"/>
                                      </p:to>
                                    </p:set>
                                    <p:anim calcmode="lin" valueType="num">
                                      <p:cBhvr>
                                        <p:cTn id="137" dur="500" fill="hold"/>
                                        <p:tgtEl>
                                          <p:spTgt spid="58"/>
                                        </p:tgtEl>
                                        <p:attrNameLst>
                                          <p:attrName>ppt_w</p:attrName>
                                        </p:attrNameLst>
                                      </p:cBhvr>
                                      <p:tavLst>
                                        <p:tav tm="0">
                                          <p:val>
                                            <p:fltVal val="0"/>
                                          </p:val>
                                        </p:tav>
                                        <p:tav tm="100000">
                                          <p:val>
                                            <p:strVal val="#ppt_w"/>
                                          </p:val>
                                        </p:tav>
                                      </p:tavLst>
                                    </p:anim>
                                    <p:anim calcmode="lin" valueType="num">
                                      <p:cBhvr>
                                        <p:cTn id="138" dur="500" fill="hold"/>
                                        <p:tgtEl>
                                          <p:spTgt spid="58"/>
                                        </p:tgtEl>
                                        <p:attrNameLst>
                                          <p:attrName>ppt_h</p:attrName>
                                        </p:attrNameLst>
                                      </p:cBhvr>
                                      <p:tavLst>
                                        <p:tav tm="0">
                                          <p:val>
                                            <p:fltVal val="0"/>
                                          </p:val>
                                        </p:tav>
                                        <p:tav tm="100000">
                                          <p:val>
                                            <p:strVal val="#ppt_h"/>
                                          </p:val>
                                        </p:tav>
                                      </p:tavLst>
                                    </p:anim>
                                    <p:animEffect transition="in" filter="fade">
                                      <p:cBhvr>
                                        <p:cTn id="139" dur="500"/>
                                        <p:tgtEl>
                                          <p:spTgt spid="58"/>
                                        </p:tgtEl>
                                      </p:cBhvr>
                                    </p:animEffect>
                                  </p:childTnLst>
                                </p:cTn>
                              </p:par>
                              <p:par>
                                <p:cTn id="140" presetID="53" presetClass="entr" presetSubtype="16" fill="hold" grpId="0" nodeType="withEffect">
                                  <p:stCondLst>
                                    <p:cond delay="0"/>
                                  </p:stCondLst>
                                  <p:childTnLst>
                                    <p:set>
                                      <p:cBhvr>
                                        <p:cTn id="141" dur="1" fill="hold">
                                          <p:stCondLst>
                                            <p:cond delay="0"/>
                                          </p:stCondLst>
                                        </p:cTn>
                                        <p:tgtEl>
                                          <p:spTgt spid="59"/>
                                        </p:tgtEl>
                                        <p:attrNameLst>
                                          <p:attrName>style.visibility</p:attrName>
                                        </p:attrNameLst>
                                      </p:cBhvr>
                                      <p:to>
                                        <p:strVal val="visible"/>
                                      </p:to>
                                    </p:set>
                                    <p:anim calcmode="lin" valueType="num">
                                      <p:cBhvr>
                                        <p:cTn id="142" dur="500" fill="hold"/>
                                        <p:tgtEl>
                                          <p:spTgt spid="59"/>
                                        </p:tgtEl>
                                        <p:attrNameLst>
                                          <p:attrName>ppt_w</p:attrName>
                                        </p:attrNameLst>
                                      </p:cBhvr>
                                      <p:tavLst>
                                        <p:tav tm="0">
                                          <p:val>
                                            <p:fltVal val="0"/>
                                          </p:val>
                                        </p:tav>
                                        <p:tav tm="100000">
                                          <p:val>
                                            <p:strVal val="#ppt_w"/>
                                          </p:val>
                                        </p:tav>
                                      </p:tavLst>
                                    </p:anim>
                                    <p:anim calcmode="lin" valueType="num">
                                      <p:cBhvr>
                                        <p:cTn id="143" dur="500" fill="hold"/>
                                        <p:tgtEl>
                                          <p:spTgt spid="59"/>
                                        </p:tgtEl>
                                        <p:attrNameLst>
                                          <p:attrName>ppt_h</p:attrName>
                                        </p:attrNameLst>
                                      </p:cBhvr>
                                      <p:tavLst>
                                        <p:tav tm="0">
                                          <p:val>
                                            <p:fltVal val="0"/>
                                          </p:val>
                                        </p:tav>
                                        <p:tav tm="100000">
                                          <p:val>
                                            <p:strVal val="#ppt_h"/>
                                          </p:val>
                                        </p:tav>
                                      </p:tavLst>
                                    </p:anim>
                                    <p:animEffect transition="in" filter="fade">
                                      <p:cBhvr>
                                        <p:cTn id="144" dur="500"/>
                                        <p:tgtEl>
                                          <p:spTgt spid="59"/>
                                        </p:tgtEl>
                                      </p:cBhvr>
                                    </p:animEffect>
                                  </p:childTnLst>
                                </p:cTn>
                              </p:par>
                              <p:par>
                                <p:cTn id="145" presetID="53" presetClass="entr" presetSubtype="16" fill="hold" grpId="0" nodeType="withEffect">
                                  <p:stCondLst>
                                    <p:cond delay="0"/>
                                  </p:stCondLst>
                                  <p:childTnLst>
                                    <p:set>
                                      <p:cBhvr>
                                        <p:cTn id="146" dur="1" fill="hold">
                                          <p:stCondLst>
                                            <p:cond delay="0"/>
                                          </p:stCondLst>
                                        </p:cTn>
                                        <p:tgtEl>
                                          <p:spTgt spid="60"/>
                                        </p:tgtEl>
                                        <p:attrNameLst>
                                          <p:attrName>style.visibility</p:attrName>
                                        </p:attrNameLst>
                                      </p:cBhvr>
                                      <p:to>
                                        <p:strVal val="visible"/>
                                      </p:to>
                                    </p:set>
                                    <p:anim calcmode="lin" valueType="num">
                                      <p:cBhvr>
                                        <p:cTn id="147" dur="500" fill="hold"/>
                                        <p:tgtEl>
                                          <p:spTgt spid="60"/>
                                        </p:tgtEl>
                                        <p:attrNameLst>
                                          <p:attrName>ppt_w</p:attrName>
                                        </p:attrNameLst>
                                      </p:cBhvr>
                                      <p:tavLst>
                                        <p:tav tm="0">
                                          <p:val>
                                            <p:fltVal val="0"/>
                                          </p:val>
                                        </p:tav>
                                        <p:tav tm="100000">
                                          <p:val>
                                            <p:strVal val="#ppt_w"/>
                                          </p:val>
                                        </p:tav>
                                      </p:tavLst>
                                    </p:anim>
                                    <p:anim calcmode="lin" valueType="num">
                                      <p:cBhvr>
                                        <p:cTn id="148" dur="500" fill="hold"/>
                                        <p:tgtEl>
                                          <p:spTgt spid="60"/>
                                        </p:tgtEl>
                                        <p:attrNameLst>
                                          <p:attrName>ppt_h</p:attrName>
                                        </p:attrNameLst>
                                      </p:cBhvr>
                                      <p:tavLst>
                                        <p:tav tm="0">
                                          <p:val>
                                            <p:fltVal val="0"/>
                                          </p:val>
                                        </p:tav>
                                        <p:tav tm="100000">
                                          <p:val>
                                            <p:strVal val="#ppt_h"/>
                                          </p:val>
                                        </p:tav>
                                      </p:tavLst>
                                    </p:anim>
                                    <p:animEffect transition="in" filter="fade">
                                      <p:cBhvr>
                                        <p:cTn id="149" dur="500"/>
                                        <p:tgtEl>
                                          <p:spTgt spid="60"/>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61"/>
                                        </p:tgtEl>
                                        <p:attrNameLst>
                                          <p:attrName>style.visibility</p:attrName>
                                        </p:attrNameLst>
                                      </p:cBhvr>
                                      <p:to>
                                        <p:strVal val="visible"/>
                                      </p:to>
                                    </p:set>
                                    <p:anim calcmode="lin" valueType="num">
                                      <p:cBhvr>
                                        <p:cTn id="152" dur="500" fill="hold"/>
                                        <p:tgtEl>
                                          <p:spTgt spid="61"/>
                                        </p:tgtEl>
                                        <p:attrNameLst>
                                          <p:attrName>ppt_w</p:attrName>
                                        </p:attrNameLst>
                                      </p:cBhvr>
                                      <p:tavLst>
                                        <p:tav tm="0">
                                          <p:val>
                                            <p:fltVal val="0"/>
                                          </p:val>
                                        </p:tav>
                                        <p:tav tm="100000">
                                          <p:val>
                                            <p:strVal val="#ppt_w"/>
                                          </p:val>
                                        </p:tav>
                                      </p:tavLst>
                                    </p:anim>
                                    <p:anim calcmode="lin" valueType="num">
                                      <p:cBhvr>
                                        <p:cTn id="153" dur="500" fill="hold"/>
                                        <p:tgtEl>
                                          <p:spTgt spid="61"/>
                                        </p:tgtEl>
                                        <p:attrNameLst>
                                          <p:attrName>ppt_h</p:attrName>
                                        </p:attrNameLst>
                                      </p:cBhvr>
                                      <p:tavLst>
                                        <p:tav tm="0">
                                          <p:val>
                                            <p:fltVal val="0"/>
                                          </p:val>
                                        </p:tav>
                                        <p:tav tm="100000">
                                          <p:val>
                                            <p:strVal val="#ppt_h"/>
                                          </p:val>
                                        </p:tav>
                                      </p:tavLst>
                                    </p:anim>
                                    <p:animEffect transition="in" filter="fade">
                                      <p:cBhvr>
                                        <p:cTn id="154"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5" restart="whenNotActive" fill="hold" evtFilter="cancelBubble" nodeType="interactiveSeq">
                <p:stCondLst>
                  <p:cond evt="onClick" delay="0">
                    <p:tgtEl>
                      <p:spTgt spid="37"/>
                    </p:tgtEl>
                  </p:cond>
                </p:stCondLst>
                <p:endSync evt="end" delay="0">
                  <p:rtn val="all"/>
                </p:endSync>
                <p:childTnLst>
                  <p:par>
                    <p:cTn id="156" fill="hold">
                      <p:stCondLst>
                        <p:cond delay="0"/>
                      </p:stCondLst>
                      <p:childTnLst>
                        <p:par>
                          <p:cTn id="157" fill="hold">
                            <p:stCondLst>
                              <p:cond delay="0"/>
                            </p:stCondLst>
                            <p:childTnLst>
                              <p:par>
                                <p:cTn id="158" presetID="10" presetClass="exit" presetSubtype="0" fill="hold" grpId="0" nodeType="clickEffect">
                                  <p:stCondLst>
                                    <p:cond delay="0"/>
                                  </p:stCondLst>
                                  <p:childTnLst>
                                    <p:animEffect transition="out" filter="fade">
                                      <p:cBhvr>
                                        <p:cTn id="159" dur="500"/>
                                        <p:tgtEl>
                                          <p:spTgt spid="37"/>
                                        </p:tgtEl>
                                      </p:cBhvr>
                                    </p:animEffect>
                                    <p:set>
                                      <p:cBhvr>
                                        <p:cTn id="160" dur="1" fill="hold">
                                          <p:stCondLst>
                                            <p:cond delay="499"/>
                                          </p:stCondLst>
                                        </p:cTn>
                                        <p:tgtEl>
                                          <p:spTgt spid="37"/>
                                        </p:tgtEl>
                                        <p:attrNameLst>
                                          <p:attrName>style.visibility</p:attrName>
                                        </p:attrNameLst>
                                      </p:cBhvr>
                                      <p:to>
                                        <p:strVal val="hidden"/>
                                      </p:to>
                                    </p:set>
                                  </p:childTnLst>
                                </p:cTn>
                              </p:par>
                            </p:childTnLst>
                          </p:cTn>
                        </p:par>
                      </p:childTnLst>
                    </p:cTn>
                  </p:par>
                </p:childTnLst>
              </p:cTn>
              <p:nextCondLst>
                <p:cond evt="onClick" delay="0">
                  <p:tgtEl>
                    <p:spTgt spid="37"/>
                  </p:tgtEl>
                </p:cond>
              </p:nextCondLst>
            </p:seq>
            <p:seq concurrent="1" nextAc="seek">
              <p:cTn id="161" restart="whenNotActive" fill="hold" evtFilter="cancelBubble" nodeType="interactiveSeq">
                <p:stCondLst>
                  <p:cond evt="onClick" delay="0">
                    <p:tgtEl>
                      <p:spTgt spid="38"/>
                    </p:tgtEl>
                  </p:cond>
                </p:stCondLst>
                <p:endSync evt="end" delay="0">
                  <p:rtn val="all"/>
                </p:endSync>
                <p:childTnLst>
                  <p:par>
                    <p:cTn id="162" fill="hold">
                      <p:stCondLst>
                        <p:cond delay="0"/>
                      </p:stCondLst>
                      <p:childTnLst>
                        <p:par>
                          <p:cTn id="163" fill="hold">
                            <p:stCondLst>
                              <p:cond delay="0"/>
                            </p:stCondLst>
                            <p:childTnLst>
                              <p:par>
                                <p:cTn id="164" presetID="10" presetClass="exit" presetSubtype="0" fill="hold" grpId="0" nodeType="clickEffect">
                                  <p:stCondLst>
                                    <p:cond delay="0"/>
                                  </p:stCondLst>
                                  <p:childTnLst>
                                    <p:animEffect transition="out" filter="fade">
                                      <p:cBhvr>
                                        <p:cTn id="165" dur="500"/>
                                        <p:tgtEl>
                                          <p:spTgt spid="38"/>
                                        </p:tgtEl>
                                      </p:cBhvr>
                                    </p:animEffect>
                                    <p:set>
                                      <p:cBhvr>
                                        <p:cTn id="166" dur="1" fill="hold">
                                          <p:stCondLst>
                                            <p:cond delay="499"/>
                                          </p:stCondLst>
                                        </p:cTn>
                                        <p:tgtEl>
                                          <p:spTgt spid="38"/>
                                        </p:tgtEl>
                                        <p:attrNameLst>
                                          <p:attrName>style.visibility</p:attrName>
                                        </p:attrNameLst>
                                      </p:cBhvr>
                                      <p:to>
                                        <p:strVal val="hidden"/>
                                      </p:to>
                                    </p:set>
                                  </p:childTnLst>
                                </p:cTn>
                              </p:par>
                            </p:childTnLst>
                          </p:cTn>
                        </p:par>
                      </p:childTnLst>
                    </p:cTn>
                  </p:par>
                </p:childTnLst>
              </p:cTn>
              <p:nextCondLst>
                <p:cond evt="onClick" delay="0">
                  <p:tgtEl>
                    <p:spTgt spid="38"/>
                  </p:tgtEl>
                </p:cond>
              </p:nextCondLst>
            </p:seq>
            <p:seq concurrent="1" nextAc="seek">
              <p:cTn id="167" restart="whenNotActive" fill="hold" evtFilter="cancelBubble" nodeType="interactiveSeq">
                <p:stCondLst>
                  <p:cond evt="onClick" delay="0">
                    <p:tgtEl>
                      <p:spTgt spid="39"/>
                    </p:tgtEl>
                  </p:cond>
                </p:stCondLst>
                <p:endSync evt="end" delay="0">
                  <p:rtn val="all"/>
                </p:endSync>
                <p:childTnLst>
                  <p:par>
                    <p:cTn id="168" fill="hold">
                      <p:stCondLst>
                        <p:cond delay="0"/>
                      </p:stCondLst>
                      <p:childTnLst>
                        <p:par>
                          <p:cTn id="169" fill="hold">
                            <p:stCondLst>
                              <p:cond delay="0"/>
                            </p:stCondLst>
                            <p:childTnLst>
                              <p:par>
                                <p:cTn id="170" presetID="10" presetClass="exit" presetSubtype="0" fill="hold" grpId="0" nodeType="clickEffect">
                                  <p:stCondLst>
                                    <p:cond delay="0"/>
                                  </p:stCondLst>
                                  <p:childTnLst>
                                    <p:animEffect transition="out" filter="fade">
                                      <p:cBhvr>
                                        <p:cTn id="171" dur="500"/>
                                        <p:tgtEl>
                                          <p:spTgt spid="39"/>
                                        </p:tgtEl>
                                      </p:cBhvr>
                                    </p:animEffect>
                                    <p:set>
                                      <p:cBhvr>
                                        <p:cTn id="172" dur="1" fill="hold">
                                          <p:stCondLst>
                                            <p:cond delay="499"/>
                                          </p:stCondLst>
                                        </p:cTn>
                                        <p:tgtEl>
                                          <p:spTgt spid="39"/>
                                        </p:tgtEl>
                                        <p:attrNameLst>
                                          <p:attrName>style.visibility</p:attrName>
                                        </p:attrNameLst>
                                      </p:cBhvr>
                                      <p:to>
                                        <p:strVal val="hidden"/>
                                      </p:to>
                                    </p:set>
                                  </p:childTnLst>
                                </p:cTn>
                              </p:par>
                            </p:childTnLst>
                          </p:cTn>
                        </p:par>
                      </p:childTnLst>
                    </p:cTn>
                  </p:par>
                </p:childTnLst>
              </p:cTn>
              <p:nextCondLst>
                <p:cond evt="onClick" delay="0">
                  <p:tgtEl>
                    <p:spTgt spid="39"/>
                  </p:tgtEl>
                </p:cond>
              </p:nextCondLst>
            </p:seq>
            <p:seq concurrent="1" nextAc="seek">
              <p:cTn id="173" restart="whenNotActive" fill="hold" evtFilter="cancelBubble" nodeType="interactiveSeq">
                <p:stCondLst>
                  <p:cond evt="onClick" delay="0">
                    <p:tgtEl>
                      <p:spTgt spid="40"/>
                    </p:tgtEl>
                  </p:cond>
                </p:stCondLst>
                <p:endSync evt="end" delay="0">
                  <p:rtn val="all"/>
                </p:endSync>
                <p:childTnLst>
                  <p:par>
                    <p:cTn id="174" fill="hold">
                      <p:stCondLst>
                        <p:cond delay="0"/>
                      </p:stCondLst>
                      <p:childTnLst>
                        <p:par>
                          <p:cTn id="175" fill="hold">
                            <p:stCondLst>
                              <p:cond delay="0"/>
                            </p:stCondLst>
                            <p:childTnLst>
                              <p:par>
                                <p:cTn id="176" presetID="10" presetClass="exit" presetSubtype="0" fill="hold" grpId="0" nodeType="clickEffect">
                                  <p:stCondLst>
                                    <p:cond delay="0"/>
                                  </p:stCondLst>
                                  <p:childTnLst>
                                    <p:animEffect transition="out" filter="fade">
                                      <p:cBhvr>
                                        <p:cTn id="177" dur="500"/>
                                        <p:tgtEl>
                                          <p:spTgt spid="40"/>
                                        </p:tgtEl>
                                      </p:cBhvr>
                                    </p:animEffect>
                                    <p:set>
                                      <p:cBhvr>
                                        <p:cTn id="178" dur="1" fill="hold">
                                          <p:stCondLst>
                                            <p:cond delay="499"/>
                                          </p:stCondLst>
                                        </p:cTn>
                                        <p:tgtEl>
                                          <p:spTgt spid="40"/>
                                        </p:tgtEl>
                                        <p:attrNameLst>
                                          <p:attrName>style.visibility</p:attrName>
                                        </p:attrNameLst>
                                      </p:cBhvr>
                                      <p:to>
                                        <p:strVal val="hidden"/>
                                      </p:to>
                                    </p:set>
                                  </p:childTnLst>
                                </p:cTn>
                              </p:par>
                            </p:childTnLst>
                          </p:cTn>
                        </p:par>
                      </p:childTnLst>
                    </p:cTn>
                  </p:par>
                </p:childTnLst>
              </p:cTn>
              <p:nextCondLst>
                <p:cond evt="onClick" delay="0">
                  <p:tgtEl>
                    <p:spTgt spid="40"/>
                  </p:tgtEl>
                </p:cond>
              </p:nextCondLst>
            </p:seq>
            <p:seq concurrent="1" nextAc="seek">
              <p:cTn id="179" restart="whenNotActive" fill="hold" evtFilter="cancelBubble" nodeType="interactiveSeq">
                <p:stCondLst>
                  <p:cond evt="onClick" delay="0">
                    <p:tgtEl>
                      <p:spTgt spid="41"/>
                    </p:tgtEl>
                  </p:cond>
                </p:stCondLst>
                <p:endSync evt="end" delay="0">
                  <p:rtn val="all"/>
                </p:endSync>
                <p:childTnLst>
                  <p:par>
                    <p:cTn id="180" fill="hold">
                      <p:stCondLst>
                        <p:cond delay="0"/>
                      </p:stCondLst>
                      <p:childTnLst>
                        <p:par>
                          <p:cTn id="181" fill="hold">
                            <p:stCondLst>
                              <p:cond delay="0"/>
                            </p:stCondLst>
                            <p:childTnLst>
                              <p:par>
                                <p:cTn id="182" presetID="10" presetClass="exit" presetSubtype="0" fill="hold" grpId="0" nodeType="clickEffect">
                                  <p:stCondLst>
                                    <p:cond delay="0"/>
                                  </p:stCondLst>
                                  <p:childTnLst>
                                    <p:animEffect transition="out" filter="fade">
                                      <p:cBhvr>
                                        <p:cTn id="183" dur="500"/>
                                        <p:tgtEl>
                                          <p:spTgt spid="41"/>
                                        </p:tgtEl>
                                      </p:cBhvr>
                                    </p:animEffect>
                                    <p:set>
                                      <p:cBhvr>
                                        <p:cTn id="184" dur="1" fill="hold">
                                          <p:stCondLst>
                                            <p:cond delay="499"/>
                                          </p:stCondLst>
                                        </p:cTn>
                                        <p:tgtEl>
                                          <p:spTgt spid="41"/>
                                        </p:tgtEl>
                                        <p:attrNameLst>
                                          <p:attrName>style.visibility</p:attrName>
                                        </p:attrNameLst>
                                      </p:cBhvr>
                                      <p:to>
                                        <p:strVal val="hidden"/>
                                      </p:to>
                                    </p:set>
                                  </p:childTnLst>
                                </p:cTn>
                              </p:par>
                            </p:childTnLst>
                          </p:cTn>
                        </p:par>
                      </p:childTnLst>
                    </p:cTn>
                  </p:par>
                </p:childTnLst>
              </p:cTn>
              <p:nextCondLst>
                <p:cond evt="onClick" delay="0">
                  <p:tgtEl>
                    <p:spTgt spid="41"/>
                  </p:tgtEl>
                </p:cond>
              </p:nextCondLst>
            </p:seq>
            <p:seq concurrent="1" nextAc="seek">
              <p:cTn id="185" restart="whenNotActive" fill="hold" evtFilter="cancelBubble" nodeType="interactiveSeq">
                <p:stCondLst>
                  <p:cond evt="onClick" delay="0">
                    <p:tgtEl>
                      <p:spTgt spid="42"/>
                    </p:tgtEl>
                  </p:cond>
                </p:stCondLst>
                <p:endSync evt="end" delay="0">
                  <p:rtn val="all"/>
                </p:endSync>
                <p:childTnLst>
                  <p:par>
                    <p:cTn id="186" fill="hold">
                      <p:stCondLst>
                        <p:cond delay="0"/>
                      </p:stCondLst>
                      <p:childTnLst>
                        <p:par>
                          <p:cTn id="187" fill="hold">
                            <p:stCondLst>
                              <p:cond delay="0"/>
                            </p:stCondLst>
                            <p:childTnLst>
                              <p:par>
                                <p:cTn id="188" presetID="10" presetClass="exit" presetSubtype="0" fill="hold" grpId="1" nodeType="clickEffect">
                                  <p:stCondLst>
                                    <p:cond delay="0"/>
                                  </p:stCondLst>
                                  <p:childTnLst>
                                    <p:animEffect transition="out" filter="fade">
                                      <p:cBhvr>
                                        <p:cTn id="189" dur="500"/>
                                        <p:tgtEl>
                                          <p:spTgt spid="42"/>
                                        </p:tgtEl>
                                      </p:cBhvr>
                                    </p:animEffect>
                                    <p:set>
                                      <p:cBhvr>
                                        <p:cTn id="190" dur="1" fill="hold">
                                          <p:stCondLst>
                                            <p:cond delay="499"/>
                                          </p:stCondLst>
                                        </p:cTn>
                                        <p:tgtEl>
                                          <p:spTgt spid="42"/>
                                        </p:tgtEl>
                                        <p:attrNameLst>
                                          <p:attrName>style.visibility</p:attrName>
                                        </p:attrNameLst>
                                      </p:cBhvr>
                                      <p:to>
                                        <p:strVal val="hidden"/>
                                      </p:to>
                                    </p:set>
                                  </p:childTnLst>
                                </p:cTn>
                              </p:par>
                            </p:childTnLst>
                          </p:cTn>
                        </p:par>
                      </p:childTnLst>
                    </p:cTn>
                  </p:par>
                </p:childTnLst>
              </p:cTn>
              <p:nextCondLst>
                <p:cond evt="onClick" delay="0">
                  <p:tgtEl>
                    <p:spTgt spid="42"/>
                  </p:tgtEl>
                </p:cond>
              </p:nextCondLst>
            </p:seq>
            <p:seq concurrent="1" nextAc="seek">
              <p:cTn id="191" restart="whenNotActive" fill="hold" evtFilter="cancelBubble" nodeType="interactiveSeq">
                <p:stCondLst>
                  <p:cond evt="onClick" delay="0">
                    <p:tgtEl>
                      <p:spTgt spid="43"/>
                    </p:tgtEl>
                  </p:cond>
                </p:stCondLst>
                <p:endSync evt="end" delay="0">
                  <p:rtn val="all"/>
                </p:endSync>
                <p:childTnLst>
                  <p:par>
                    <p:cTn id="192" fill="hold">
                      <p:stCondLst>
                        <p:cond delay="0"/>
                      </p:stCondLst>
                      <p:childTnLst>
                        <p:par>
                          <p:cTn id="193" fill="hold">
                            <p:stCondLst>
                              <p:cond delay="0"/>
                            </p:stCondLst>
                            <p:childTnLst>
                              <p:par>
                                <p:cTn id="194" presetID="10" presetClass="exit" presetSubtype="0" fill="hold" grpId="1" nodeType="clickEffect">
                                  <p:stCondLst>
                                    <p:cond delay="0"/>
                                  </p:stCondLst>
                                  <p:childTnLst>
                                    <p:animEffect transition="out" filter="fade">
                                      <p:cBhvr>
                                        <p:cTn id="195" dur="500"/>
                                        <p:tgtEl>
                                          <p:spTgt spid="43"/>
                                        </p:tgtEl>
                                      </p:cBhvr>
                                    </p:animEffect>
                                    <p:set>
                                      <p:cBhvr>
                                        <p:cTn id="196" dur="1" fill="hold">
                                          <p:stCondLst>
                                            <p:cond delay="499"/>
                                          </p:stCondLst>
                                        </p:cTn>
                                        <p:tgtEl>
                                          <p:spTgt spid="43"/>
                                        </p:tgtEl>
                                        <p:attrNameLst>
                                          <p:attrName>style.visibility</p:attrName>
                                        </p:attrNameLst>
                                      </p:cBhvr>
                                      <p:to>
                                        <p:strVal val="hidden"/>
                                      </p:to>
                                    </p:set>
                                  </p:childTnLst>
                                </p:cTn>
                              </p:par>
                            </p:childTnLst>
                          </p:cTn>
                        </p:par>
                      </p:childTnLst>
                    </p:cTn>
                  </p:par>
                </p:childTnLst>
              </p:cTn>
              <p:nextCondLst>
                <p:cond evt="onClick" delay="0">
                  <p:tgtEl>
                    <p:spTgt spid="43"/>
                  </p:tgtEl>
                </p:cond>
              </p:nextCondLst>
            </p:seq>
            <p:seq concurrent="1" nextAc="seek">
              <p:cTn id="197" restart="whenNotActive" fill="hold" evtFilter="cancelBubble" nodeType="interactiveSeq">
                <p:stCondLst>
                  <p:cond evt="onClick" delay="0">
                    <p:tgtEl>
                      <p:spTgt spid="44"/>
                    </p:tgtEl>
                  </p:cond>
                </p:stCondLst>
                <p:endSync evt="end" delay="0">
                  <p:rtn val="all"/>
                </p:endSync>
                <p:childTnLst>
                  <p:par>
                    <p:cTn id="198" fill="hold">
                      <p:stCondLst>
                        <p:cond delay="0"/>
                      </p:stCondLst>
                      <p:childTnLst>
                        <p:par>
                          <p:cTn id="199" fill="hold">
                            <p:stCondLst>
                              <p:cond delay="0"/>
                            </p:stCondLst>
                            <p:childTnLst>
                              <p:par>
                                <p:cTn id="200" presetID="10" presetClass="exit" presetSubtype="0" fill="hold" grpId="1" nodeType="clickEffect">
                                  <p:stCondLst>
                                    <p:cond delay="0"/>
                                  </p:stCondLst>
                                  <p:childTnLst>
                                    <p:animEffect transition="out" filter="fade">
                                      <p:cBhvr>
                                        <p:cTn id="201" dur="500"/>
                                        <p:tgtEl>
                                          <p:spTgt spid="44"/>
                                        </p:tgtEl>
                                      </p:cBhvr>
                                    </p:animEffect>
                                    <p:set>
                                      <p:cBhvr>
                                        <p:cTn id="202" dur="1" fill="hold">
                                          <p:stCondLst>
                                            <p:cond delay="499"/>
                                          </p:stCondLst>
                                        </p:cTn>
                                        <p:tgtEl>
                                          <p:spTgt spid="44"/>
                                        </p:tgtEl>
                                        <p:attrNameLst>
                                          <p:attrName>style.visibility</p:attrName>
                                        </p:attrNameLst>
                                      </p:cBhvr>
                                      <p:to>
                                        <p:strVal val="hidden"/>
                                      </p:to>
                                    </p:set>
                                  </p:childTnLst>
                                </p:cTn>
                              </p:par>
                            </p:childTnLst>
                          </p:cTn>
                        </p:par>
                      </p:childTnLst>
                    </p:cTn>
                  </p:par>
                </p:childTnLst>
              </p:cTn>
              <p:nextCondLst>
                <p:cond evt="onClick" delay="0">
                  <p:tgtEl>
                    <p:spTgt spid="44"/>
                  </p:tgtEl>
                </p:cond>
              </p:nextCondLst>
            </p:seq>
            <p:seq concurrent="1" nextAc="seek">
              <p:cTn id="203" restart="whenNotActive" fill="hold" evtFilter="cancelBubble" nodeType="interactiveSeq">
                <p:stCondLst>
                  <p:cond evt="onClick" delay="0">
                    <p:tgtEl>
                      <p:spTgt spid="45"/>
                    </p:tgtEl>
                  </p:cond>
                </p:stCondLst>
                <p:endSync evt="end" delay="0">
                  <p:rtn val="all"/>
                </p:endSync>
                <p:childTnLst>
                  <p:par>
                    <p:cTn id="204" fill="hold">
                      <p:stCondLst>
                        <p:cond delay="0"/>
                      </p:stCondLst>
                      <p:childTnLst>
                        <p:par>
                          <p:cTn id="205" fill="hold">
                            <p:stCondLst>
                              <p:cond delay="0"/>
                            </p:stCondLst>
                            <p:childTnLst>
                              <p:par>
                                <p:cTn id="206" presetID="10" presetClass="exit" presetSubtype="0" fill="hold" grpId="1" nodeType="clickEffect">
                                  <p:stCondLst>
                                    <p:cond delay="0"/>
                                  </p:stCondLst>
                                  <p:childTnLst>
                                    <p:animEffect transition="out" filter="fade">
                                      <p:cBhvr>
                                        <p:cTn id="207" dur="500"/>
                                        <p:tgtEl>
                                          <p:spTgt spid="45"/>
                                        </p:tgtEl>
                                      </p:cBhvr>
                                    </p:animEffect>
                                    <p:set>
                                      <p:cBhvr>
                                        <p:cTn id="208" dur="1" fill="hold">
                                          <p:stCondLst>
                                            <p:cond delay="499"/>
                                          </p:stCondLst>
                                        </p:cTn>
                                        <p:tgtEl>
                                          <p:spTgt spid="45"/>
                                        </p:tgtEl>
                                        <p:attrNameLst>
                                          <p:attrName>style.visibility</p:attrName>
                                        </p:attrNameLst>
                                      </p:cBhvr>
                                      <p:to>
                                        <p:strVal val="hidden"/>
                                      </p:to>
                                    </p:set>
                                  </p:childTnLst>
                                </p:cTn>
                              </p:par>
                            </p:childTnLst>
                          </p:cTn>
                        </p:par>
                      </p:childTnLst>
                    </p:cTn>
                  </p:par>
                </p:childTnLst>
              </p:cTn>
              <p:nextCondLst>
                <p:cond evt="onClick" delay="0">
                  <p:tgtEl>
                    <p:spTgt spid="45"/>
                  </p:tgtEl>
                </p:cond>
              </p:nextCondLst>
            </p:seq>
            <p:seq concurrent="1" nextAc="seek">
              <p:cTn id="209" restart="whenNotActive" fill="hold" evtFilter="cancelBubble" nodeType="interactiveSeq">
                <p:stCondLst>
                  <p:cond evt="onClick" delay="0">
                    <p:tgtEl>
                      <p:spTgt spid="46"/>
                    </p:tgtEl>
                  </p:cond>
                </p:stCondLst>
                <p:endSync evt="end" delay="0">
                  <p:rtn val="all"/>
                </p:endSync>
                <p:childTnLst>
                  <p:par>
                    <p:cTn id="210" fill="hold">
                      <p:stCondLst>
                        <p:cond delay="0"/>
                      </p:stCondLst>
                      <p:childTnLst>
                        <p:par>
                          <p:cTn id="211" fill="hold">
                            <p:stCondLst>
                              <p:cond delay="0"/>
                            </p:stCondLst>
                            <p:childTnLst>
                              <p:par>
                                <p:cTn id="212" presetID="10" presetClass="exit" presetSubtype="0" fill="hold" grpId="1" nodeType="clickEffect">
                                  <p:stCondLst>
                                    <p:cond delay="0"/>
                                  </p:stCondLst>
                                  <p:childTnLst>
                                    <p:animEffect transition="out" filter="fade">
                                      <p:cBhvr>
                                        <p:cTn id="213" dur="500"/>
                                        <p:tgtEl>
                                          <p:spTgt spid="46"/>
                                        </p:tgtEl>
                                      </p:cBhvr>
                                    </p:animEffect>
                                    <p:set>
                                      <p:cBhvr>
                                        <p:cTn id="214" dur="1" fill="hold">
                                          <p:stCondLst>
                                            <p:cond delay="499"/>
                                          </p:stCondLst>
                                        </p:cTn>
                                        <p:tgtEl>
                                          <p:spTgt spid="46"/>
                                        </p:tgtEl>
                                        <p:attrNameLst>
                                          <p:attrName>style.visibility</p:attrName>
                                        </p:attrNameLst>
                                      </p:cBhvr>
                                      <p:to>
                                        <p:strVal val="hidden"/>
                                      </p:to>
                                    </p:set>
                                  </p:childTnLst>
                                </p:cTn>
                              </p:par>
                            </p:childTnLst>
                          </p:cTn>
                        </p:par>
                      </p:childTnLst>
                    </p:cTn>
                  </p:par>
                </p:childTnLst>
              </p:cTn>
              <p:nextCondLst>
                <p:cond evt="onClick" delay="0">
                  <p:tgtEl>
                    <p:spTgt spid="46"/>
                  </p:tgtEl>
                </p:cond>
              </p:nextCondLst>
            </p:seq>
            <p:seq concurrent="1" nextAc="seek">
              <p:cTn id="215" restart="whenNotActive" fill="hold" evtFilter="cancelBubble" nodeType="interactiveSeq">
                <p:stCondLst>
                  <p:cond evt="onClick" delay="0">
                    <p:tgtEl>
                      <p:spTgt spid="47"/>
                    </p:tgtEl>
                  </p:cond>
                </p:stCondLst>
                <p:endSync evt="end" delay="0">
                  <p:rtn val="all"/>
                </p:endSync>
                <p:childTnLst>
                  <p:par>
                    <p:cTn id="216" fill="hold">
                      <p:stCondLst>
                        <p:cond delay="0"/>
                      </p:stCondLst>
                      <p:childTnLst>
                        <p:par>
                          <p:cTn id="217" fill="hold">
                            <p:stCondLst>
                              <p:cond delay="0"/>
                            </p:stCondLst>
                            <p:childTnLst>
                              <p:par>
                                <p:cTn id="218" presetID="10" presetClass="exit" presetSubtype="0" fill="hold" grpId="1" nodeType="clickEffect">
                                  <p:stCondLst>
                                    <p:cond delay="0"/>
                                  </p:stCondLst>
                                  <p:childTnLst>
                                    <p:animEffect transition="out" filter="fade">
                                      <p:cBhvr>
                                        <p:cTn id="219" dur="500"/>
                                        <p:tgtEl>
                                          <p:spTgt spid="47"/>
                                        </p:tgtEl>
                                      </p:cBhvr>
                                    </p:animEffect>
                                    <p:set>
                                      <p:cBhvr>
                                        <p:cTn id="220" dur="1" fill="hold">
                                          <p:stCondLst>
                                            <p:cond delay="499"/>
                                          </p:stCondLst>
                                        </p:cTn>
                                        <p:tgtEl>
                                          <p:spTgt spid="47"/>
                                        </p:tgtEl>
                                        <p:attrNameLst>
                                          <p:attrName>style.visibility</p:attrName>
                                        </p:attrNameLst>
                                      </p:cBhvr>
                                      <p:to>
                                        <p:strVal val="hidden"/>
                                      </p:to>
                                    </p:set>
                                  </p:childTnLst>
                                </p:cTn>
                              </p:par>
                            </p:childTnLst>
                          </p:cTn>
                        </p:par>
                      </p:childTnLst>
                    </p:cTn>
                  </p:par>
                </p:childTnLst>
              </p:cTn>
              <p:nextCondLst>
                <p:cond evt="onClick" delay="0">
                  <p:tgtEl>
                    <p:spTgt spid="47"/>
                  </p:tgtEl>
                </p:cond>
              </p:nextCondLst>
            </p:seq>
            <p:seq concurrent="1" nextAc="seek">
              <p:cTn id="221" restart="whenNotActive" fill="hold" evtFilter="cancelBubble" nodeType="interactiveSeq">
                <p:stCondLst>
                  <p:cond evt="onClick" delay="0">
                    <p:tgtEl>
                      <p:spTgt spid="48"/>
                    </p:tgtEl>
                  </p:cond>
                </p:stCondLst>
                <p:endSync evt="end" delay="0">
                  <p:rtn val="all"/>
                </p:endSync>
                <p:childTnLst>
                  <p:par>
                    <p:cTn id="222" fill="hold">
                      <p:stCondLst>
                        <p:cond delay="0"/>
                      </p:stCondLst>
                      <p:childTnLst>
                        <p:par>
                          <p:cTn id="223" fill="hold">
                            <p:stCondLst>
                              <p:cond delay="0"/>
                            </p:stCondLst>
                            <p:childTnLst>
                              <p:par>
                                <p:cTn id="224" presetID="10" presetClass="exit" presetSubtype="0" fill="hold" grpId="1" nodeType="clickEffect">
                                  <p:stCondLst>
                                    <p:cond delay="0"/>
                                  </p:stCondLst>
                                  <p:childTnLst>
                                    <p:animEffect transition="out" filter="fade">
                                      <p:cBhvr>
                                        <p:cTn id="225" dur="500"/>
                                        <p:tgtEl>
                                          <p:spTgt spid="48"/>
                                        </p:tgtEl>
                                      </p:cBhvr>
                                    </p:animEffect>
                                    <p:set>
                                      <p:cBhvr>
                                        <p:cTn id="226" dur="1" fill="hold">
                                          <p:stCondLst>
                                            <p:cond delay="499"/>
                                          </p:stCondLst>
                                        </p:cTn>
                                        <p:tgtEl>
                                          <p:spTgt spid="48"/>
                                        </p:tgtEl>
                                        <p:attrNameLst>
                                          <p:attrName>style.visibility</p:attrName>
                                        </p:attrNameLst>
                                      </p:cBhvr>
                                      <p:to>
                                        <p:strVal val="hidden"/>
                                      </p:to>
                                    </p:set>
                                  </p:childTnLst>
                                </p:cTn>
                              </p:par>
                            </p:childTnLst>
                          </p:cTn>
                        </p:par>
                      </p:childTnLst>
                    </p:cTn>
                  </p:par>
                </p:childTnLst>
              </p:cTn>
              <p:nextCondLst>
                <p:cond evt="onClick" delay="0">
                  <p:tgtEl>
                    <p:spTgt spid="48"/>
                  </p:tgtEl>
                </p:cond>
              </p:nextCondLst>
            </p:seq>
            <p:seq concurrent="1" nextAc="seek">
              <p:cTn id="227" restart="whenNotActive" fill="hold" evtFilter="cancelBubble" nodeType="interactiveSeq">
                <p:stCondLst>
                  <p:cond evt="onClick" delay="0">
                    <p:tgtEl>
                      <p:spTgt spid="49"/>
                    </p:tgtEl>
                  </p:cond>
                </p:stCondLst>
                <p:endSync evt="end" delay="0">
                  <p:rtn val="all"/>
                </p:endSync>
                <p:childTnLst>
                  <p:par>
                    <p:cTn id="228" fill="hold">
                      <p:stCondLst>
                        <p:cond delay="0"/>
                      </p:stCondLst>
                      <p:childTnLst>
                        <p:par>
                          <p:cTn id="229" fill="hold">
                            <p:stCondLst>
                              <p:cond delay="0"/>
                            </p:stCondLst>
                            <p:childTnLst>
                              <p:par>
                                <p:cTn id="230" presetID="10" presetClass="exit" presetSubtype="0" fill="hold" grpId="1" nodeType="clickEffect">
                                  <p:stCondLst>
                                    <p:cond delay="0"/>
                                  </p:stCondLst>
                                  <p:childTnLst>
                                    <p:animEffect transition="out" filter="fade">
                                      <p:cBhvr>
                                        <p:cTn id="231" dur="500"/>
                                        <p:tgtEl>
                                          <p:spTgt spid="49"/>
                                        </p:tgtEl>
                                      </p:cBhvr>
                                    </p:animEffect>
                                    <p:set>
                                      <p:cBhvr>
                                        <p:cTn id="232" dur="1" fill="hold">
                                          <p:stCondLst>
                                            <p:cond delay="499"/>
                                          </p:stCondLst>
                                        </p:cTn>
                                        <p:tgtEl>
                                          <p:spTgt spid="49"/>
                                        </p:tgtEl>
                                        <p:attrNameLst>
                                          <p:attrName>style.visibility</p:attrName>
                                        </p:attrNameLst>
                                      </p:cBhvr>
                                      <p:to>
                                        <p:strVal val="hidden"/>
                                      </p:to>
                                    </p:set>
                                  </p:childTnLst>
                                </p:cTn>
                              </p:par>
                            </p:childTnLst>
                          </p:cTn>
                        </p:par>
                      </p:childTnLst>
                    </p:cTn>
                  </p:par>
                </p:childTnLst>
              </p:cTn>
              <p:nextCondLst>
                <p:cond evt="onClick" delay="0">
                  <p:tgtEl>
                    <p:spTgt spid="49"/>
                  </p:tgtEl>
                </p:cond>
              </p:nextCondLst>
            </p:seq>
            <p:seq concurrent="1" nextAc="seek">
              <p:cTn id="233" restart="whenNotActive" fill="hold" evtFilter="cancelBubble" nodeType="interactiveSeq">
                <p:stCondLst>
                  <p:cond evt="onClick" delay="0">
                    <p:tgtEl>
                      <p:spTgt spid="50"/>
                    </p:tgtEl>
                  </p:cond>
                </p:stCondLst>
                <p:endSync evt="end" delay="0">
                  <p:rtn val="all"/>
                </p:endSync>
                <p:childTnLst>
                  <p:par>
                    <p:cTn id="234" fill="hold">
                      <p:stCondLst>
                        <p:cond delay="0"/>
                      </p:stCondLst>
                      <p:childTnLst>
                        <p:par>
                          <p:cTn id="235" fill="hold">
                            <p:stCondLst>
                              <p:cond delay="0"/>
                            </p:stCondLst>
                            <p:childTnLst>
                              <p:par>
                                <p:cTn id="236" presetID="10" presetClass="exit" presetSubtype="0" fill="hold" grpId="1" nodeType="clickEffect">
                                  <p:stCondLst>
                                    <p:cond delay="0"/>
                                  </p:stCondLst>
                                  <p:childTnLst>
                                    <p:animEffect transition="out" filter="fade">
                                      <p:cBhvr>
                                        <p:cTn id="237" dur="500"/>
                                        <p:tgtEl>
                                          <p:spTgt spid="50"/>
                                        </p:tgtEl>
                                      </p:cBhvr>
                                    </p:animEffect>
                                    <p:set>
                                      <p:cBhvr>
                                        <p:cTn id="238" dur="1" fill="hold">
                                          <p:stCondLst>
                                            <p:cond delay="499"/>
                                          </p:stCondLst>
                                        </p:cTn>
                                        <p:tgtEl>
                                          <p:spTgt spid="50"/>
                                        </p:tgtEl>
                                        <p:attrNameLst>
                                          <p:attrName>style.visibility</p:attrName>
                                        </p:attrNameLst>
                                      </p:cBhvr>
                                      <p:to>
                                        <p:strVal val="hidden"/>
                                      </p:to>
                                    </p:set>
                                  </p:childTnLst>
                                </p:cTn>
                              </p:par>
                            </p:childTnLst>
                          </p:cTn>
                        </p:par>
                      </p:childTnLst>
                    </p:cTn>
                  </p:par>
                </p:childTnLst>
              </p:cTn>
              <p:nextCondLst>
                <p:cond evt="onClick" delay="0">
                  <p:tgtEl>
                    <p:spTgt spid="50"/>
                  </p:tgtEl>
                </p:cond>
              </p:nextCondLst>
            </p:seq>
            <p:seq concurrent="1" nextAc="seek">
              <p:cTn id="239" restart="whenNotActive" fill="hold" evtFilter="cancelBubble" nodeType="interactiveSeq">
                <p:stCondLst>
                  <p:cond evt="onClick" delay="0">
                    <p:tgtEl>
                      <p:spTgt spid="51"/>
                    </p:tgtEl>
                  </p:cond>
                </p:stCondLst>
                <p:endSync evt="end" delay="0">
                  <p:rtn val="all"/>
                </p:endSync>
                <p:childTnLst>
                  <p:par>
                    <p:cTn id="240" fill="hold">
                      <p:stCondLst>
                        <p:cond delay="0"/>
                      </p:stCondLst>
                      <p:childTnLst>
                        <p:par>
                          <p:cTn id="241" fill="hold">
                            <p:stCondLst>
                              <p:cond delay="0"/>
                            </p:stCondLst>
                            <p:childTnLst>
                              <p:par>
                                <p:cTn id="242" presetID="10" presetClass="exit" presetSubtype="0" fill="hold" grpId="1" nodeType="clickEffect">
                                  <p:stCondLst>
                                    <p:cond delay="0"/>
                                  </p:stCondLst>
                                  <p:childTnLst>
                                    <p:animEffect transition="out" filter="fade">
                                      <p:cBhvr>
                                        <p:cTn id="243" dur="500"/>
                                        <p:tgtEl>
                                          <p:spTgt spid="51"/>
                                        </p:tgtEl>
                                      </p:cBhvr>
                                    </p:animEffect>
                                    <p:set>
                                      <p:cBhvr>
                                        <p:cTn id="244" dur="1" fill="hold">
                                          <p:stCondLst>
                                            <p:cond delay="499"/>
                                          </p:stCondLst>
                                        </p:cTn>
                                        <p:tgtEl>
                                          <p:spTgt spid="51"/>
                                        </p:tgtEl>
                                        <p:attrNameLst>
                                          <p:attrName>style.visibility</p:attrName>
                                        </p:attrNameLst>
                                      </p:cBhvr>
                                      <p:to>
                                        <p:strVal val="hidden"/>
                                      </p:to>
                                    </p:set>
                                  </p:childTnLst>
                                </p:cTn>
                              </p:par>
                            </p:childTnLst>
                          </p:cTn>
                        </p:par>
                      </p:childTnLst>
                    </p:cTn>
                  </p:par>
                </p:childTnLst>
              </p:cTn>
              <p:nextCondLst>
                <p:cond evt="onClick" delay="0">
                  <p:tgtEl>
                    <p:spTgt spid="51"/>
                  </p:tgtEl>
                </p:cond>
              </p:nextCondLst>
            </p:seq>
            <p:seq concurrent="1" nextAc="seek">
              <p:cTn id="245" restart="whenNotActive" fill="hold" evtFilter="cancelBubble" nodeType="interactiveSeq">
                <p:stCondLst>
                  <p:cond evt="onClick" delay="0">
                    <p:tgtEl>
                      <p:spTgt spid="52"/>
                    </p:tgtEl>
                  </p:cond>
                </p:stCondLst>
                <p:endSync evt="end" delay="0">
                  <p:rtn val="all"/>
                </p:endSync>
                <p:childTnLst>
                  <p:par>
                    <p:cTn id="246" fill="hold">
                      <p:stCondLst>
                        <p:cond delay="0"/>
                      </p:stCondLst>
                      <p:childTnLst>
                        <p:par>
                          <p:cTn id="247" fill="hold">
                            <p:stCondLst>
                              <p:cond delay="0"/>
                            </p:stCondLst>
                            <p:childTnLst>
                              <p:par>
                                <p:cTn id="248" presetID="10" presetClass="exit" presetSubtype="0" fill="hold" grpId="1" nodeType="clickEffect">
                                  <p:stCondLst>
                                    <p:cond delay="0"/>
                                  </p:stCondLst>
                                  <p:childTnLst>
                                    <p:animEffect transition="out" filter="fade">
                                      <p:cBhvr>
                                        <p:cTn id="249" dur="500"/>
                                        <p:tgtEl>
                                          <p:spTgt spid="52"/>
                                        </p:tgtEl>
                                      </p:cBhvr>
                                    </p:animEffect>
                                    <p:set>
                                      <p:cBhvr>
                                        <p:cTn id="250" dur="1" fill="hold">
                                          <p:stCondLst>
                                            <p:cond delay="499"/>
                                          </p:stCondLst>
                                        </p:cTn>
                                        <p:tgtEl>
                                          <p:spTgt spid="52"/>
                                        </p:tgtEl>
                                        <p:attrNameLst>
                                          <p:attrName>style.visibility</p:attrName>
                                        </p:attrNameLst>
                                      </p:cBhvr>
                                      <p:to>
                                        <p:strVal val="hidden"/>
                                      </p:to>
                                    </p:set>
                                  </p:childTnLst>
                                </p:cTn>
                              </p:par>
                            </p:childTnLst>
                          </p:cTn>
                        </p:par>
                      </p:childTnLst>
                    </p:cTn>
                  </p:par>
                </p:childTnLst>
              </p:cTn>
              <p:nextCondLst>
                <p:cond evt="onClick" delay="0">
                  <p:tgtEl>
                    <p:spTgt spid="52"/>
                  </p:tgtEl>
                </p:cond>
              </p:nextCondLst>
            </p:seq>
            <p:seq concurrent="1" nextAc="seek">
              <p:cTn id="251" restart="whenNotActive" fill="hold" evtFilter="cancelBubble" nodeType="interactiveSeq">
                <p:stCondLst>
                  <p:cond evt="onClick" delay="0">
                    <p:tgtEl>
                      <p:spTgt spid="53"/>
                    </p:tgtEl>
                  </p:cond>
                </p:stCondLst>
                <p:endSync evt="end" delay="0">
                  <p:rtn val="all"/>
                </p:endSync>
                <p:childTnLst>
                  <p:par>
                    <p:cTn id="252" fill="hold">
                      <p:stCondLst>
                        <p:cond delay="0"/>
                      </p:stCondLst>
                      <p:childTnLst>
                        <p:par>
                          <p:cTn id="253" fill="hold">
                            <p:stCondLst>
                              <p:cond delay="0"/>
                            </p:stCondLst>
                            <p:childTnLst>
                              <p:par>
                                <p:cTn id="254" presetID="10" presetClass="exit" presetSubtype="0" fill="hold" grpId="1" nodeType="clickEffect">
                                  <p:stCondLst>
                                    <p:cond delay="0"/>
                                  </p:stCondLst>
                                  <p:childTnLst>
                                    <p:animEffect transition="out" filter="fade">
                                      <p:cBhvr>
                                        <p:cTn id="255" dur="500"/>
                                        <p:tgtEl>
                                          <p:spTgt spid="53"/>
                                        </p:tgtEl>
                                      </p:cBhvr>
                                    </p:animEffect>
                                    <p:set>
                                      <p:cBhvr>
                                        <p:cTn id="256" dur="1" fill="hold">
                                          <p:stCondLst>
                                            <p:cond delay="499"/>
                                          </p:stCondLst>
                                        </p:cTn>
                                        <p:tgtEl>
                                          <p:spTgt spid="53"/>
                                        </p:tgtEl>
                                        <p:attrNameLst>
                                          <p:attrName>style.visibility</p:attrName>
                                        </p:attrNameLst>
                                      </p:cBhvr>
                                      <p:to>
                                        <p:strVal val="hidden"/>
                                      </p:to>
                                    </p:set>
                                  </p:childTnLst>
                                </p:cTn>
                              </p:par>
                            </p:childTnLst>
                          </p:cTn>
                        </p:par>
                      </p:childTnLst>
                    </p:cTn>
                  </p:par>
                </p:childTnLst>
              </p:cTn>
              <p:nextCondLst>
                <p:cond evt="onClick" delay="0">
                  <p:tgtEl>
                    <p:spTgt spid="53"/>
                  </p:tgtEl>
                </p:cond>
              </p:nextCondLst>
            </p:seq>
            <p:seq concurrent="1" nextAc="seek">
              <p:cTn id="257" restart="whenNotActive" fill="hold" evtFilter="cancelBubble" nodeType="interactiveSeq">
                <p:stCondLst>
                  <p:cond evt="onClick" delay="0">
                    <p:tgtEl>
                      <p:spTgt spid="54"/>
                    </p:tgtEl>
                  </p:cond>
                </p:stCondLst>
                <p:endSync evt="end" delay="0">
                  <p:rtn val="all"/>
                </p:endSync>
                <p:childTnLst>
                  <p:par>
                    <p:cTn id="258" fill="hold">
                      <p:stCondLst>
                        <p:cond delay="0"/>
                      </p:stCondLst>
                      <p:childTnLst>
                        <p:par>
                          <p:cTn id="259" fill="hold">
                            <p:stCondLst>
                              <p:cond delay="0"/>
                            </p:stCondLst>
                            <p:childTnLst>
                              <p:par>
                                <p:cTn id="260" presetID="10" presetClass="exit" presetSubtype="0" fill="hold" grpId="1" nodeType="clickEffect">
                                  <p:stCondLst>
                                    <p:cond delay="0"/>
                                  </p:stCondLst>
                                  <p:childTnLst>
                                    <p:animEffect transition="out" filter="fade">
                                      <p:cBhvr>
                                        <p:cTn id="261" dur="500"/>
                                        <p:tgtEl>
                                          <p:spTgt spid="54"/>
                                        </p:tgtEl>
                                      </p:cBhvr>
                                    </p:animEffect>
                                    <p:set>
                                      <p:cBhvr>
                                        <p:cTn id="262" dur="1" fill="hold">
                                          <p:stCondLst>
                                            <p:cond delay="499"/>
                                          </p:stCondLst>
                                        </p:cTn>
                                        <p:tgtEl>
                                          <p:spTgt spid="54"/>
                                        </p:tgtEl>
                                        <p:attrNameLst>
                                          <p:attrName>style.visibility</p:attrName>
                                        </p:attrNameLst>
                                      </p:cBhvr>
                                      <p:to>
                                        <p:strVal val="hidden"/>
                                      </p:to>
                                    </p:set>
                                  </p:childTnLst>
                                </p:cTn>
                              </p:par>
                            </p:childTnLst>
                          </p:cTn>
                        </p:par>
                      </p:childTnLst>
                    </p:cTn>
                  </p:par>
                </p:childTnLst>
              </p:cTn>
              <p:nextCondLst>
                <p:cond evt="onClick" delay="0">
                  <p:tgtEl>
                    <p:spTgt spid="54"/>
                  </p:tgtEl>
                </p:cond>
              </p:nextCondLst>
            </p:seq>
            <p:seq concurrent="1" nextAc="seek">
              <p:cTn id="263" restart="whenNotActive" fill="hold" evtFilter="cancelBubble" nodeType="interactiveSeq">
                <p:stCondLst>
                  <p:cond evt="onClick" delay="0">
                    <p:tgtEl>
                      <p:spTgt spid="55"/>
                    </p:tgtEl>
                  </p:cond>
                </p:stCondLst>
                <p:endSync evt="end" delay="0">
                  <p:rtn val="all"/>
                </p:endSync>
                <p:childTnLst>
                  <p:par>
                    <p:cTn id="264" fill="hold">
                      <p:stCondLst>
                        <p:cond delay="0"/>
                      </p:stCondLst>
                      <p:childTnLst>
                        <p:par>
                          <p:cTn id="265" fill="hold">
                            <p:stCondLst>
                              <p:cond delay="0"/>
                            </p:stCondLst>
                            <p:childTnLst>
                              <p:par>
                                <p:cTn id="266" presetID="10" presetClass="exit" presetSubtype="0" fill="hold" grpId="1" nodeType="clickEffect">
                                  <p:stCondLst>
                                    <p:cond delay="0"/>
                                  </p:stCondLst>
                                  <p:childTnLst>
                                    <p:animEffect transition="out" filter="fade">
                                      <p:cBhvr>
                                        <p:cTn id="267" dur="500"/>
                                        <p:tgtEl>
                                          <p:spTgt spid="55"/>
                                        </p:tgtEl>
                                      </p:cBhvr>
                                    </p:animEffect>
                                    <p:set>
                                      <p:cBhvr>
                                        <p:cTn id="268" dur="1" fill="hold">
                                          <p:stCondLst>
                                            <p:cond delay="499"/>
                                          </p:stCondLst>
                                        </p:cTn>
                                        <p:tgtEl>
                                          <p:spTgt spid="55"/>
                                        </p:tgtEl>
                                        <p:attrNameLst>
                                          <p:attrName>style.visibility</p:attrName>
                                        </p:attrNameLst>
                                      </p:cBhvr>
                                      <p:to>
                                        <p:strVal val="hidden"/>
                                      </p:to>
                                    </p:set>
                                  </p:childTnLst>
                                </p:cTn>
                              </p:par>
                            </p:childTnLst>
                          </p:cTn>
                        </p:par>
                      </p:childTnLst>
                    </p:cTn>
                  </p:par>
                </p:childTnLst>
              </p:cTn>
              <p:nextCondLst>
                <p:cond evt="onClick" delay="0">
                  <p:tgtEl>
                    <p:spTgt spid="55"/>
                  </p:tgtEl>
                </p:cond>
              </p:nextCondLst>
            </p:seq>
            <p:seq concurrent="1" nextAc="seek">
              <p:cTn id="269" restart="whenNotActive" fill="hold" evtFilter="cancelBubble" nodeType="interactiveSeq">
                <p:stCondLst>
                  <p:cond evt="onClick" delay="0">
                    <p:tgtEl>
                      <p:spTgt spid="56"/>
                    </p:tgtEl>
                  </p:cond>
                </p:stCondLst>
                <p:endSync evt="end" delay="0">
                  <p:rtn val="all"/>
                </p:endSync>
                <p:childTnLst>
                  <p:par>
                    <p:cTn id="270" fill="hold">
                      <p:stCondLst>
                        <p:cond delay="0"/>
                      </p:stCondLst>
                      <p:childTnLst>
                        <p:par>
                          <p:cTn id="271" fill="hold">
                            <p:stCondLst>
                              <p:cond delay="0"/>
                            </p:stCondLst>
                            <p:childTnLst>
                              <p:par>
                                <p:cTn id="272" presetID="10" presetClass="exit" presetSubtype="0" fill="hold" grpId="1" nodeType="clickEffect">
                                  <p:stCondLst>
                                    <p:cond delay="0"/>
                                  </p:stCondLst>
                                  <p:childTnLst>
                                    <p:animEffect transition="out" filter="fade">
                                      <p:cBhvr>
                                        <p:cTn id="273" dur="500"/>
                                        <p:tgtEl>
                                          <p:spTgt spid="56"/>
                                        </p:tgtEl>
                                      </p:cBhvr>
                                    </p:animEffect>
                                    <p:set>
                                      <p:cBhvr>
                                        <p:cTn id="274" dur="1" fill="hold">
                                          <p:stCondLst>
                                            <p:cond delay="499"/>
                                          </p:stCondLst>
                                        </p:cTn>
                                        <p:tgtEl>
                                          <p:spTgt spid="56"/>
                                        </p:tgtEl>
                                        <p:attrNameLst>
                                          <p:attrName>style.visibility</p:attrName>
                                        </p:attrNameLst>
                                      </p:cBhvr>
                                      <p:to>
                                        <p:strVal val="hidden"/>
                                      </p:to>
                                    </p:set>
                                  </p:childTnLst>
                                </p:cTn>
                              </p:par>
                            </p:childTnLst>
                          </p:cTn>
                        </p:par>
                      </p:childTnLst>
                    </p:cTn>
                  </p:par>
                </p:childTnLst>
              </p:cTn>
              <p:nextCondLst>
                <p:cond evt="onClick" delay="0">
                  <p:tgtEl>
                    <p:spTgt spid="56"/>
                  </p:tgtEl>
                </p:cond>
              </p:nextCondLst>
            </p:seq>
            <p:seq concurrent="1" nextAc="seek">
              <p:cTn id="275" restart="whenNotActive" fill="hold" evtFilter="cancelBubble" nodeType="interactiveSeq">
                <p:stCondLst>
                  <p:cond evt="onClick" delay="0">
                    <p:tgtEl>
                      <p:spTgt spid="57"/>
                    </p:tgtEl>
                  </p:cond>
                </p:stCondLst>
                <p:endSync evt="end" delay="0">
                  <p:rtn val="all"/>
                </p:endSync>
                <p:childTnLst>
                  <p:par>
                    <p:cTn id="276" fill="hold">
                      <p:stCondLst>
                        <p:cond delay="0"/>
                      </p:stCondLst>
                      <p:childTnLst>
                        <p:par>
                          <p:cTn id="277" fill="hold">
                            <p:stCondLst>
                              <p:cond delay="0"/>
                            </p:stCondLst>
                            <p:childTnLst>
                              <p:par>
                                <p:cTn id="278" presetID="10" presetClass="exit" presetSubtype="0" fill="hold" grpId="1" nodeType="clickEffect">
                                  <p:stCondLst>
                                    <p:cond delay="0"/>
                                  </p:stCondLst>
                                  <p:childTnLst>
                                    <p:animEffect transition="out" filter="fade">
                                      <p:cBhvr>
                                        <p:cTn id="279" dur="500"/>
                                        <p:tgtEl>
                                          <p:spTgt spid="57"/>
                                        </p:tgtEl>
                                      </p:cBhvr>
                                    </p:animEffect>
                                    <p:set>
                                      <p:cBhvr>
                                        <p:cTn id="280" dur="1" fill="hold">
                                          <p:stCondLst>
                                            <p:cond delay="499"/>
                                          </p:stCondLst>
                                        </p:cTn>
                                        <p:tgtEl>
                                          <p:spTgt spid="57"/>
                                        </p:tgtEl>
                                        <p:attrNameLst>
                                          <p:attrName>style.visibility</p:attrName>
                                        </p:attrNameLst>
                                      </p:cBhvr>
                                      <p:to>
                                        <p:strVal val="hidden"/>
                                      </p:to>
                                    </p:set>
                                  </p:childTnLst>
                                </p:cTn>
                              </p:par>
                            </p:childTnLst>
                          </p:cTn>
                        </p:par>
                      </p:childTnLst>
                    </p:cTn>
                  </p:par>
                </p:childTnLst>
              </p:cTn>
              <p:nextCondLst>
                <p:cond evt="onClick" delay="0">
                  <p:tgtEl>
                    <p:spTgt spid="57"/>
                  </p:tgtEl>
                </p:cond>
              </p:nextCondLst>
            </p:seq>
            <p:seq concurrent="1" nextAc="seek">
              <p:cTn id="281" restart="whenNotActive" fill="hold" evtFilter="cancelBubble" nodeType="interactiveSeq">
                <p:stCondLst>
                  <p:cond evt="onClick" delay="0">
                    <p:tgtEl>
                      <p:spTgt spid="58"/>
                    </p:tgtEl>
                  </p:cond>
                </p:stCondLst>
                <p:endSync evt="end" delay="0">
                  <p:rtn val="all"/>
                </p:endSync>
                <p:childTnLst>
                  <p:par>
                    <p:cTn id="282" fill="hold">
                      <p:stCondLst>
                        <p:cond delay="0"/>
                      </p:stCondLst>
                      <p:childTnLst>
                        <p:par>
                          <p:cTn id="283" fill="hold">
                            <p:stCondLst>
                              <p:cond delay="0"/>
                            </p:stCondLst>
                            <p:childTnLst>
                              <p:par>
                                <p:cTn id="284" presetID="10" presetClass="exit" presetSubtype="0" fill="hold" grpId="1" nodeType="clickEffect">
                                  <p:stCondLst>
                                    <p:cond delay="0"/>
                                  </p:stCondLst>
                                  <p:childTnLst>
                                    <p:animEffect transition="out" filter="fade">
                                      <p:cBhvr>
                                        <p:cTn id="285" dur="500"/>
                                        <p:tgtEl>
                                          <p:spTgt spid="58"/>
                                        </p:tgtEl>
                                      </p:cBhvr>
                                    </p:animEffect>
                                    <p:set>
                                      <p:cBhvr>
                                        <p:cTn id="286" dur="1" fill="hold">
                                          <p:stCondLst>
                                            <p:cond delay="499"/>
                                          </p:stCondLst>
                                        </p:cTn>
                                        <p:tgtEl>
                                          <p:spTgt spid="58"/>
                                        </p:tgtEl>
                                        <p:attrNameLst>
                                          <p:attrName>style.visibility</p:attrName>
                                        </p:attrNameLst>
                                      </p:cBhvr>
                                      <p:to>
                                        <p:strVal val="hidden"/>
                                      </p:to>
                                    </p:set>
                                  </p:childTnLst>
                                </p:cTn>
                              </p:par>
                            </p:childTnLst>
                          </p:cTn>
                        </p:par>
                      </p:childTnLst>
                    </p:cTn>
                  </p:par>
                </p:childTnLst>
              </p:cTn>
              <p:nextCondLst>
                <p:cond evt="onClick" delay="0">
                  <p:tgtEl>
                    <p:spTgt spid="58"/>
                  </p:tgtEl>
                </p:cond>
              </p:nextCondLst>
            </p:seq>
            <p:seq concurrent="1" nextAc="seek">
              <p:cTn id="287" restart="whenNotActive" fill="hold" evtFilter="cancelBubble" nodeType="interactiveSeq">
                <p:stCondLst>
                  <p:cond evt="onClick" delay="0">
                    <p:tgtEl>
                      <p:spTgt spid="59"/>
                    </p:tgtEl>
                  </p:cond>
                </p:stCondLst>
                <p:endSync evt="end" delay="0">
                  <p:rtn val="all"/>
                </p:endSync>
                <p:childTnLst>
                  <p:par>
                    <p:cTn id="288" fill="hold">
                      <p:stCondLst>
                        <p:cond delay="0"/>
                      </p:stCondLst>
                      <p:childTnLst>
                        <p:par>
                          <p:cTn id="289" fill="hold">
                            <p:stCondLst>
                              <p:cond delay="0"/>
                            </p:stCondLst>
                            <p:childTnLst>
                              <p:par>
                                <p:cTn id="290" presetID="10" presetClass="exit" presetSubtype="0" fill="hold" grpId="1" nodeType="clickEffect">
                                  <p:stCondLst>
                                    <p:cond delay="0"/>
                                  </p:stCondLst>
                                  <p:childTnLst>
                                    <p:animEffect transition="out" filter="fade">
                                      <p:cBhvr>
                                        <p:cTn id="291" dur="500"/>
                                        <p:tgtEl>
                                          <p:spTgt spid="59"/>
                                        </p:tgtEl>
                                      </p:cBhvr>
                                    </p:animEffect>
                                    <p:set>
                                      <p:cBhvr>
                                        <p:cTn id="292" dur="1" fill="hold">
                                          <p:stCondLst>
                                            <p:cond delay="499"/>
                                          </p:stCondLst>
                                        </p:cTn>
                                        <p:tgtEl>
                                          <p:spTgt spid="59"/>
                                        </p:tgtEl>
                                        <p:attrNameLst>
                                          <p:attrName>style.visibility</p:attrName>
                                        </p:attrNameLst>
                                      </p:cBhvr>
                                      <p:to>
                                        <p:strVal val="hidden"/>
                                      </p:to>
                                    </p:set>
                                  </p:childTnLst>
                                </p:cTn>
                              </p:par>
                            </p:childTnLst>
                          </p:cTn>
                        </p:par>
                      </p:childTnLst>
                    </p:cTn>
                  </p:par>
                </p:childTnLst>
              </p:cTn>
              <p:nextCondLst>
                <p:cond evt="onClick" delay="0">
                  <p:tgtEl>
                    <p:spTgt spid="59"/>
                  </p:tgtEl>
                </p:cond>
              </p:nextCondLst>
            </p:seq>
            <p:seq concurrent="1" nextAc="seek">
              <p:cTn id="293" restart="whenNotActive" fill="hold" evtFilter="cancelBubble" nodeType="interactiveSeq">
                <p:stCondLst>
                  <p:cond evt="onClick" delay="0">
                    <p:tgtEl>
                      <p:spTgt spid="60"/>
                    </p:tgtEl>
                  </p:cond>
                </p:stCondLst>
                <p:endSync evt="end" delay="0">
                  <p:rtn val="all"/>
                </p:endSync>
                <p:childTnLst>
                  <p:par>
                    <p:cTn id="294" fill="hold">
                      <p:stCondLst>
                        <p:cond delay="0"/>
                      </p:stCondLst>
                      <p:childTnLst>
                        <p:par>
                          <p:cTn id="295" fill="hold">
                            <p:stCondLst>
                              <p:cond delay="0"/>
                            </p:stCondLst>
                            <p:childTnLst>
                              <p:par>
                                <p:cTn id="296" presetID="10" presetClass="exit" presetSubtype="0" fill="hold" grpId="1" nodeType="clickEffect">
                                  <p:stCondLst>
                                    <p:cond delay="0"/>
                                  </p:stCondLst>
                                  <p:childTnLst>
                                    <p:animEffect transition="out" filter="fade">
                                      <p:cBhvr>
                                        <p:cTn id="297" dur="500"/>
                                        <p:tgtEl>
                                          <p:spTgt spid="60"/>
                                        </p:tgtEl>
                                      </p:cBhvr>
                                    </p:animEffect>
                                    <p:set>
                                      <p:cBhvr>
                                        <p:cTn id="298" dur="1" fill="hold">
                                          <p:stCondLst>
                                            <p:cond delay="499"/>
                                          </p:stCondLst>
                                        </p:cTn>
                                        <p:tgtEl>
                                          <p:spTgt spid="60"/>
                                        </p:tgtEl>
                                        <p:attrNameLst>
                                          <p:attrName>style.visibility</p:attrName>
                                        </p:attrNameLst>
                                      </p:cBhvr>
                                      <p:to>
                                        <p:strVal val="hidden"/>
                                      </p:to>
                                    </p:set>
                                  </p:childTnLst>
                                </p:cTn>
                              </p:par>
                            </p:childTnLst>
                          </p:cTn>
                        </p:par>
                      </p:childTnLst>
                    </p:cTn>
                  </p:par>
                </p:childTnLst>
              </p:cTn>
              <p:nextCondLst>
                <p:cond evt="onClick" delay="0">
                  <p:tgtEl>
                    <p:spTgt spid="60"/>
                  </p:tgtEl>
                </p:cond>
              </p:nextCondLst>
            </p:seq>
            <p:seq concurrent="1" nextAc="seek">
              <p:cTn id="299" restart="whenNotActive" fill="hold" evtFilter="cancelBubble" nodeType="interactiveSeq">
                <p:stCondLst>
                  <p:cond evt="onClick" delay="0">
                    <p:tgtEl>
                      <p:spTgt spid="61"/>
                    </p:tgtEl>
                  </p:cond>
                </p:stCondLst>
                <p:endSync evt="end" delay="0">
                  <p:rtn val="all"/>
                </p:endSync>
                <p:childTnLst>
                  <p:par>
                    <p:cTn id="300" fill="hold">
                      <p:stCondLst>
                        <p:cond delay="0"/>
                      </p:stCondLst>
                      <p:childTnLst>
                        <p:par>
                          <p:cTn id="301" fill="hold">
                            <p:stCondLst>
                              <p:cond delay="0"/>
                            </p:stCondLst>
                            <p:childTnLst>
                              <p:par>
                                <p:cTn id="302" presetID="10" presetClass="exit" presetSubtype="0" fill="hold" grpId="1" nodeType="clickEffect">
                                  <p:stCondLst>
                                    <p:cond delay="0"/>
                                  </p:stCondLst>
                                  <p:childTnLst>
                                    <p:animEffect transition="out" filter="fade">
                                      <p:cBhvr>
                                        <p:cTn id="303" dur="500"/>
                                        <p:tgtEl>
                                          <p:spTgt spid="61"/>
                                        </p:tgtEl>
                                      </p:cBhvr>
                                    </p:animEffect>
                                    <p:set>
                                      <p:cBhvr>
                                        <p:cTn id="304" dur="1" fill="hold">
                                          <p:stCondLst>
                                            <p:cond delay="499"/>
                                          </p:stCondLst>
                                        </p:cTn>
                                        <p:tgtEl>
                                          <p:spTgt spid="61"/>
                                        </p:tgtEl>
                                        <p:attrNameLst>
                                          <p:attrName>style.visibility</p:attrName>
                                        </p:attrNameLst>
                                      </p:cBhvr>
                                      <p:to>
                                        <p:strVal val="hidden"/>
                                      </p:to>
                                    </p:set>
                                  </p:childTnLst>
                                </p:cTn>
                              </p:par>
                            </p:childTnLst>
                          </p:cTn>
                        </p:par>
                      </p:childTnLst>
                    </p:cTn>
                  </p:par>
                </p:childTnLst>
              </p:cTn>
              <p:nextCondLst>
                <p:cond evt="onClick" delay="0">
                  <p:tgtEl>
                    <p:spTgt spid="61"/>
                  </p:tgtEl>
                </p:cond>
              </p:nextCondLst>
            </p:seq>
          </p:childTnLst>
        </p:cTn>
      </p:par>
    </p:tnLst>
    <p:bldLst>
      <p:bldP spid="37" grpId="0" animBg="1"/>
      <p:bldP spid="37" grpId="1" animBg="1"/>
      <p:bldP spid="38" grpId="0" animBg="1"/>
      <p:bldP spid="38" grpId="1" animBg="1"/>
      <p:bldP spid="39" grpId="0" animBg="1"/>
      <p:bldP spid="39" grpId="1" animBg="1"/>
      <p:bldP spid="40" grpId="0" animBg="1"/>
      <p:bldP spid="40" grpId="1" animBg="1"/>
      <p:bldP spid="41" grpId="0" animBg="1"/>
      <p:bldP spid="41" grpId="1" animBg="1"/>
      <p:bldP spid="42" grpId="0" animBg="1"/>
      <p:bldP spid="42" grpId="1" animBg="1"/>
      <p:bldP spid="43" grpId="0" animBg="1"/>
      <p:bldP spid="43" grpId="1" animBg="1"/>
      <p:bldP spid="44" grpId="0" animBg="1"/>
      <p:bldP spid="44" grpId="1" animBg="1"/>
      <p:bldP spid="45" grpId="0" animBg="1"/>
      <p:bldP spid="45" grpId="1" animBg="1"/>
      <p:bldP spid="46" grpId="0" animBg="1"/>
      <p:bldP spid="46" grpId="1" animBg="1"/>
      <p:bldP spid="47" grpId="0" animBg="1"/>
      <p:bldP spid="47" grpId="1" animBg="1"/>
      <p:bldP spid="48" grpId="0" animBg="1"/>
      <p:bldP spid="48" grpId="1" animBg="1"/>
      <p:bldP spid="49" grpId="0" animBg="1"/>
      <p:bldP spid="49" grpId="1" animBg="1"/>
      <p:bldP spid="50" grpId="0" animBg="1"/>
      <p:bldP spid="50" grpId="1" animBg="1"/>
      <p:bldP spid="51" grpId="0" animBg="1"/>
      <p:bldP spid="51" grpId="1" animBg="1"/>
      <p:bldP spid="52" grpId="0" animBg="1"/>
      <p:bldP spid="52" grpId="1" animBg="1"/>
      <p:bldP spid="53" grpId="0" animBg="1"/>
      <p:bldP spid="53" grpId="1" animBg="1"/>
      <p:bldP spid="54" grpId="0" animBg="1"/>
      <p:bldP spid="54" grpId="1" animBg="1"/>
      <p:bldP spid="55" grpId="0" animBg="1"/>
      <p:bldP spid="55" grpId="1" animBg="1"/>
      <p:bldP spid="56" grpId="0" animBg="1"/>
      <p:bldP spid="56" grpId="1" animBg="1"/>
      <p:bldP spid="57" grpId="0" animBg="1"/>
      <p:bldP spid="57" grpId="1" animBg="1"/>
      <p:bldP spid="58" grpId="0" animBg="1"/>
      <p:bldP spid="58" grpId="1" animBg="1"/>
      <p:bldP spid="59" grpId="0" animBg="1"/>
      <p:bldP spid="59" grpId="1" animBg="1"/>
      <p:bldP spid="60" grpId="0" animBg="1"/>
      <p:bldP spid="60" grpId="1" animBg="1"/>
      <p:bldP spid="61" grpId="0" animBg="1"/>
      <p:bldP spid="61" grpId="1" animBg="1"/>
      <p:bldP spid="62" grpId="0" animBg="1"/>
      <p:bldP spid="63" grpId="0" animBg="1"/>
      <p:bldP spid="64" grpId="0" animBg="1"/>
      <p:bldP spid="65" grpId="0" animBg="1"/>
      <p:bldP spid="6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a:spLocks noChangeArrowheads="1"/>
          </p:cNvSpPr>
          <p:nvPr/>
        </p:nvSpPr>
        <p:spPr bwMode="auto">
          <a:xfrm>
            <a:off x="972060" y="755995"/>
            <a:ext cx="7786687" cy="1723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eaLnBrk="1" hangingPunct="1"/>
            <a:r>
              <a:rPr lang="en-US" sz="3200" b="1" i="1" dirty="0">
                <a:solidFill>
                  <a:srgbClr val="7030A0"/>
                </a:solidFill>
                <a:latin typeface="Times New Roman" pitchFamily="18" charset="0"/>
              </a:rPr>
              <a:t>3</a:t>
            </a:r>
            <a:r>
              <a:rPr lang="ru-RU" sz="3200" b="1" i="1" dirty="0">
                <a:solidFill>
                  <a:srgbClr val="7030A0"/>
                </a:solidFill>
                <a:latin typeface="Times New Roman" pitchFamily="18" charset="0"/>
              </a:rPr>
              <a:t>0 баллов</a:t>
            </a:r>
          </a:p>
          <a:p>
            <a:pPr algn="r" eaLnBrk="1" hangingPunct="1"/>
            <a:endParaRPr lang="ru-RU" sz="2800" b="1" dirty="0">
              <a:solidFill>
                <a:srgbClr val="7030A0"/>
              </a:solidFill>
            </a:endParaRPr>
          </a:p>
          <a:p>
            <a:pPr algn="r" eaLnBrk="1" hangingPunct="1"/>
            <a:endParaRPr lang="ru-RU" sz="2800" b="1" i="1" dirty="0">
              <a:solidFill>
                <a:schemeClr val="accent6">
                  <a:lumMod val="75000"/>
                </a:schemeClr>
              </a:solidFill>
            </a:endParaRPr>
          </a:p>
          <a:p>
            <a:pPr eaLnBrk="1" hangingPunct="1"/>
            <a:endParaRPr lang="ru-RU" dirty="0"/>
          </a:p>
        </p:txBody>
      </p:sp>
      <p:sp>
        <p:nvSpPr>
          <p:cNvPr id="9" name="Прямоугольник 8"/>
          <p:cNvSpPr/>
          <p:nvPr/>
        </p:nvSpPr>
        <p:spPr>
          <a:xfrm>
            <a:off x="3707904" y="116632"/>
            <a:ext cx="3672408" cy="1323439"/>
          </a:xfrm>
          <a:prstGeom prst="rect">
            <a:avLst/>
          </a:prstGeom>
        </p:spPr>
        <p:txBody>
          <a:bodyPr wrap="square">
            <a:spAutoFit/>
          </a:bodyPr>
          <a:lstStyle/>
          <a:p>
            <a:r>
              <a:rPr lang="ru-RU" sz="4000" b="1" dirty="0">
                <a:latin typeface="+mj-lt"/>
              </a:rPr>
              <a:t>Общение</a:t>
            </a:r>
          </a:p>
          <a:p>
            <a:endParaRPr lang="ru-RU" sz="4000" dirty="0">
              <a:solidFill>
                <a:schemeClr val="bg1"/>
              </a:solidFill>
              <a:latin typeface="+mj-lt"/>
            </a:endParaRPr>
          </a:p>
        </p:txBody>
      </p:sp>
      <p:sp>
        <p:nvSpPr>
          <p:cNvPr id="10" name="Скругленный прямоугольник 9"/>
          <p:cNvSpPr/>
          <p:nvPr/>
        </p:nvSpPr>
        <p:spPr>
          <a:xfrm>
            <a:off x="1769917" y="3280742"/>
            <a:ext cx="7200800" cy="2880320"/>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lvl="0" algn="ctr"/>
            <a:endParaRPr lang="ru-RU" sz="2400" dirty="0"/>
          </a:p>
          <a:p>
            <a:pPr lvl="0" algn="ctr"/>
            <a:r>
              <a:rPr lang="ru-RU" sz="2400" dirty="0"/>
              <a:t>Вы должны знать, что если публикуете фото или видео в  Интернете — каждый может посмотреть их.  Не публикуйте фотографии, на которых изображены другие люди. Делайте это только с их согласия. Публикуйте только такую информацию, о публикации которой не  пожалеете</a:t>
            </a:r>
          </a:p>
          <a:p>
            <a:pPr algn="ctr"/>
            <a:endParaRPr lang="ru-RU" sz="2400" b="1" i="1" dirty="0"/>
          </a:p>
        </p:txBody>
      </p:sp>
      <p:sp>
        <p:nvSpPr>
          <p:cNvPr id="11" name="Скругленная прямоугольная выноска 10"/>
          <p:cNvSpPr/>
          <p:nvPr/>
        </p:nvSpPr>
        <p:spPr>
          <a:xfrm>
            <a:off x="345652" y="1557193"/>
            <a:ext cx="6818636" cy="1368152"/>
          </a:xfrm>
          <a:prstGeom prst="wedgeRoundRectCallou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2000" dirty="0">
                <a:solidFill>
                  <a:schemeClr val="tx1"/>
                </a:solidFill>
              </a:rPr>
              <a:t>Вы с друзьями здорово отдохнули на море, привезли очень много красивых фотографий. Имеете ли Вы право выкладывать эти фотографии без разрешения Ваших друзей?</a:t>
            </a:r>
          </a:p>
        </p:txBody>
      </p:sp>
      <p:pic>
        <p:nvPicPr>
          <p:cNvPr id="4" name="Рисунок 3">
            <a:hlinkClick r:id="rId2" action="ppaction://hlinksldjump"/>
          </p:cNvPr>
          <p:cNvPicPr>
            <a:picLocks noChangeAspect="1"/>
          </p:cNvPicPr>
          <p:nvPr/>
        </p:nvPicPr>
        <p:blipFill>
          <a:blip r:embed="rId3"/>
          <a:stretch>
            <a:fillRect/>
          </a:stretch>
        </p:blipFill>
        <p:spPr>
          <a:xfrm>
            <a:off x="179512" y="5733256"/>
            <a:ext cx="1585097" cy="920576"/>
          </a:xfrm>
          <a:prstGeom prst="rect">
            <a:avLst/>
          </a:prstGeom>
        </p:spPr>
      </p:pic>
      <p:pic>
        <p:nvPicPr>
          <p:cNvPr id="12" name="Picture 2" descr="ÐÐ¾ÑÐ¾Ð¶ÐµÐµ Ð¸Ð·Ð¾Ð±ÑÐ°Ð¶ÐµÐ½Ð¸Ðµ"/>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88468" y="77146"/>
            <a:ext cx="1368152" cy="1368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5424945"/>
      </p:ext>
    </p:extLst>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strips(upRigh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strips(downLef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a:spLocks noChangeArrowheads="1"/>
          </p:cNvSpPr>
          <p:nvPr/>
        </p:nvSpPr>
        <p:spPr bwMode="auto">
          <a:xfrm>
            <a:off x="1021424" y="829645"/>
            <a:ext cx="7786687"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eaLnBrk="1" hangingPunct="1"/>
            <a:r>
              <a:rPr lang="en-US" sz="3200" b="1" i="1" dirty="0">
                <a:solidFill>
                  <a:srgbClr val="7030A0"/>
                </a:solidFill>
                <a:latin typeface="Times New Roman" pitchFamily="18" charset="0"/>
              </a:rPr>
              <a:t>4</a:t>
            </a:r>
            <a:r>
              <a:rPr lang="ru-RU" sz="3200" b="1" i="1" dirty="0">
                <a:solidFill>
                  <a:srgbClr val="7030A0"/>
                </a:solidFill>
                <a:latin typeface="Times New Roman" pitchFamily="18" charset="0"/>
              </a:rPr>
              <a:t>0 баллов</a:t>
            </a:r>
            <a:endParaRPr lang="ru-RU" sz="2800" b="1" dirty="0">
              <a:solidFill>
                <a:srgbClr val="7030A0"/>
              </a:solidFill>
            </a:endParaRPr>
          </a:p>
          <a:p>
            <a:pPr algn="r" eaLnBrk="1" hangingPunct="1"/>
            <a:endParaRPr lang="ru-RU" sz="2800" b="1" i="1" dirty="0">
              <a:solidFill>
                <a:srgbClr val="7030A0"/>
              </a:solidFill>
            </a:endParaRPr>
          </a:p>
          <a:p>
            <a:pPr eaLnBrk="1" hangingPunct="1"/>
            <a:endParaRPr lang="ru-RU" dirty="0"/>
          </a:p>
        </p:txBody>
      </p:sp>
      <p:sp>
        <p:nvSpPr>
          <p:cNvPr id="10" name="Прямоугольник 9"/>
          <p:cNvSpPr/>
          <p:nvPr/>
        </p:nvSpPr>
        <p:spPr>
          <a:xfrm>
            <a:off x="1438307" y="124468"/>
            <a:ext cx="3672408" cy="1323439"/>
          </a:xfrm>
          <a:prstGeom prst="rect">
            <a:avLst/>
          </a:prstGeom>
        </p:spPr>
        <p:txBody>
          <a:bodyPr wrap="square">
            <a:spAutoFit/>
          </a:bodyPr>
          <a:lstStyle/>
          <a:p>
            <a:endParaRPr lang="ru-RU" sz="4000" b="1" dirty="0"/>
          </a:p>
          <a:p>
            <a:endParaRPr lang="ru-RU" sz="4000" dirty="0">
              <a:solidFill>
                <a:schemeClr val="bg1"/>
              </a:solidFill>
              <a:latin typeface="+mj-lt"/>
            </a:endParaRPr>
          </a:p>
        </p:txBody>
      </p:sp>
      <p:sp>
        <p:nvSpPr>
          <p:cNvPr id="13" name="Скругленная прямоугольная выноска 12"/>
          <p:cNvSpPr/>
          <p:nvPr/>
        </p:nvSpPr>
        <p:spPr>
          <a:xfrm>
            <a:off x="646218" y="1700808"/>
            <a:ext cx="6158030" cy="1512168"/>
          </a:xfrm>
          <a:prstGeom prst="wedgeRoundRectCallou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2000" dirty="0">
                <a:solidFill>
                  <a:schemeClr val="tx1"/>
                </a:solidFill>
              </a:rPr>
              <a:t>В переписке в одной из социальных сетей Ваш друг просит Вас положить на его новый номер телефона деньги. </a:t>
            </a:r>
            <a:br>
              <a:rPr lang="ru-RU" sz="2000" dirty="0">
                <a:solidFill>
                  <a:schemeClr val="tx1"/>
                </a:solidFill>
              </a:rPr>
            </a:br>
            <a:r>
              <a:rPr lang="ru-RU" sz="2000" dirty="0">
                <a:solidFill>
                  <a:schemeClr val="tx1"/>
                </a:solidFill>
              </a:rPr>
              <a:t>Будете ли Вы это делать? Обоснуйте свой ответ.</a:t>
            </a:r>
          </a:p>
        </p:txBody>
      </p:sp>
      <p:sp>
        <p:nvSpPr>
          <p:cNvPr id="14" name="Скругленный прямоугольник 13"/>
          <p:cNvSpPr/>
          <p:nvPr/>
        </p:nvSpPr>
        <p:spPr>
          <a:xfrm>
            <a:off x="1851822" y="3501008"/>
            <a:ext cx="6680618" cy="2051355"/>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r>
              <a:rPr lang="ru-RU" sz="2400" dirty="0"/>
              <a:t>В Интернете распространено много преступлений. Среди них взлом аккаунтов в социальных сетях. Не верьте каждому сообщению «друга». Возможно, </a:t>
            </a:r>
            <a:br>
              <a:rPr lang="ru-RU" sz="2400" dirty="0"/>
            </a:br>
            <a:r>
              <a:rPr lang="ru-RU" sz="2400" dirty="0"/>
              <a:t>его взломали</a:t>
            </a:r>
          </a:p>
        </p:txBody>
      </p:sp>
      <p:sp>
        <p:nvSpPr>
          <p:cNvPr id="7" name="Прямоугольник 6"/>
          <p:cNvSpPr/>
          <p:nvPr/>
        </p:nvSpPr>
        <p:spPr>
          <a:xfrm>
            <a:off x="3649838" y="124468"/>
            <a:ext cx="2529860" cy="707886"/>
          </a:xfrm>
          <a:prstGeom prst="rect">
            <a:avLst/>
          </a:prstGeom>
        </p:spPr>
        <p:txBody>
          <a:bodyPr wrap="none">
            <a:spAutoFit/>
          </a:bodyPr>
          <a:lstStyle/>
          <a:p>
            <a:pPr lvl="0"/>
            <a:r>
              <a:rPr lang="ru-RU" sz="4000" b="1" dirty="0">
                <a:solidFill>
                  <a:prstClr val="black"/>
                </a:solidFill>
              </a:rPr>
              <a:t>Общение</a:t>
            </a:r>
          </a:p>
        </p:txBody>
      </p:sp>
      <p:pic>
        <p:nvPicPr>
          <p:cNvPr id="9" name="Рисунок 8">
            <a:hlinkClick r:id="rId2" action="ppaction://hlinksldjump"/>
          </p:cNvPr>
          <p:cNvPicPr>
            <a:picLocks noChangeAspect="1"/>
          </p:cNvPicPr>
          <p:nvPr/>
        </p:nvPicPr>
        <p:blipFill>
          <a:blip r:embed="rId3"/>
          <a:stretch>
            <a:fillRect/>
          </a:stretch>
        </p:blipFill>
        <p:spPr>
          <a:xfrm>
            <a:off x="179512" y="5733256"/>
            <a:ext cx="1585097" cy="920576"/>
          </a:xfrm>
          <a:prstGeom prst="rect">
            <a:avLst/>
          </a:prstGeom>
        </p:spPr>
      </p:pic>
      <p:pic>
        <p:nvPicPr>
          <p:cNvPr id="15" name="Picture 2" descr="ÐÐ¾ÑÐ¾Ð¶ÐµÐµ Ð¸Ð·Ð¾Ð±ÑÐ°Ð¶ÐµÐ½Ð¸Ðµ"/>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88468" y="77146"/>
            <a:ext cx="1368152" cy="1368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7432498"/>
      </p:ext>
    </p:extLst>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strips(upRigh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strips(downLeft)">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a:spLocks noChangeArrowheads="1"/>
          </p:cNvSpPr>
          <p:nvPr/>
        </p:nvSpPr>
        <p:spPr bwMode="auto">
          <a:xfrm>
            <a:off x="1081088" y="836712"/>
            <a:ext cx="7786687"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eaLnBrk="1" hangingPunct="1"/>
            <a:r>
              <a:rPr lang="en-US" sz="3200" b="1" i="1" dirty="0">
                <a:solidFill>
                  <a:srgbClr val="7030A0"/>
                </a:solidFill>
                <a:latin typeface="Times New Roman" pitchFamily="18" charset="0"/>
              </a:rPr>
              <a:t>5</a:t>
            </a:r>
            <a:r>
              <a:rPr lang="ru-RU" sz="3200" b="1" i="1" dirty="0">
                <a:solidFill>
                  <a:srgbClr val="7030A0"/>
                </a:solidFill>
                <a:latin typeface="Times New Roman" pitchFamily="18" charset="0"/>
              </a:rPr>
              <a:t>0 баллов</a:t>
            </a:r>
            <a:endParaRPr lang="ru-RU" sz="2800" b="1" dirty="0">
              <a:solidFill>
                <a:schemeClr val="accent6">
                  <a:lumMod val="75000"/>
                </a:schemeClr>
              </a:solidFill>
            </a:endParaRPr>
          </a:p>
          <a:p>
            <a:pPr algn="r" eaLnBrk="1" hangingPunct="1"/>
            <a:endParaRPr lang="ru-RU" sz="2800" b="1" i="1" dirty="0">
              <a:solidFill>
                <a:schemeClr val="accent6">
                  <a:lumMod val="75000"/>
                </a:schemeClr>
              </a:solidFill>
            </a:endParaRPr>
          </a:p>
          <a:p>
            <a:pPr eaLnBrk="1" hangingPunct="1"/>
            <a:endParaRPr lang="ru-RU" dirty="0"/>
          </a:p>
        </p:txBody>
      </p:sp>
      <p:sp>
        <p:nvSpPr>
          <p:cNvPr id="9" name="Прямоугольник 8"/>
          <p:cNvSpPr/>
          <p:nvPr/>
        </p:nvSpPr>
        <p:spPr>
          <a:xfrm>
            <a:off x="3707904" y="116632"/>
            <a:ext cx="3672408" cy="1323439"/>
          </a:xfrm>
          <a:prstGeom prst="rect">
            <a:avLst/>
          </a:prstGeom>
        </p:spPr>
        <p:txBody>
          <a:bodyPr wrap="square">
            <a:spAutoFit/>
          </a:bodyPr>
          <a:lstStyle/>
          <a:p>
            <a:r>
              <a:rPr lang="ru-RU" sz="4000" b="1" dirty="0">
                <a:solidFill>
                  <a:prstClr val="black"/>
                </a:solidFill>
              </a:rPr>
              <a:t>Общение</a:t>
            </a:r>
          </a:p>
          <a:p>
            <a:endParaRPr lang="ru-RU" sz="4000" dirty="0">
              <a:solidFill>
                <a:schemeClr val="bg1"/>
              </a:solidFill>
              <a:latin typeface="+mj-lt"/>
            </a:endParaRPr>
          </a:p>
        </p:txBody>
      </p:sp>
      <p:sp>
        <p:nvSpPr>
          <p:cNvPr id="10" name="Скругленная прямоугольная выноска 9"/>
          <p:cNvSpPr/>
          <p:nvPr/>
        </p:nvSpPr>
        <p:spPr>
          <a:xfrm>
            <a:off x="395536" y="1621573"/>
            <a:ext cx="7632848" cy="1368152"/>
          </a:xfrm>
          <a:prstGeom prst="wedgeRoundRectCallou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2000" dirty="0">
                <a:solidFill>
                  <a:schemeClr val="tx1"/>
                </a:solidFill>
              </a:rPr>
              <a:t>Для срочного разрешения дел Вы зашли на свой аккаунт </a:t>
            </a:r>
          </a:p>
          <a:p>
            <a:pPr algn="ctr"/>
            <a:r>
              <a:rPr lang="ru-RU" sz="2000" dirty="0">
                <a:solidFill>
                  <a:schemeClr val="tx1"/>
                </a:solidFill>
              </a:rPr>
              <a:t>«</a:t>
            </a:r>
            <a:r>
              <a:rPr lang="ru-RU" sz="2000" dirty="0" err="1">
                <a:solidFill>
                  <a:schemeClr val="tx1"/>
                </a:solidFill>
              </a:rPr>
              <a:t>Вконтакте</a:t>
            </a:r>
            <a:r>
              <a:rPr lang="ru-RU" sz="2000" dirty="0">
                <a:solidFill>
                  <a:schemeClr val="tx1"/>
                </a:solidFill>
              </a:rPr>
              <a:t>» и забыли оттуда выйти. Что Вы будете делать для прекращения текущего сеанса? Сформулируйте алгоритм ваших действий</a:t>
            </a:r>
          </a:p>
        </p:txBody>
      </p:sp>
      <p:sp>
        <p:nvSpPr>
          <p:cNvPr id="11" name="Скругленный прямоугольник 10"/>
          <p:cNvSpPr/>
          <p:nvPr/>
        </p:nvSpPr>
        <p:spPr>
          <a:xfrm>
            <a:off x="395536" y="3308129"/>
            <a:ext cx="8472239" cy="2296065"/>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457200" indent="-457200">
              <a:buAutoNum type="arabicPeriod"/>
            </a:pPr>
            <a:r>
              <a:rPr lang="ru-RU" sz="2400" b="1" dirty="0"/>
              <a:t>Смена пароля Вашего аккаунта</a:t>
            </a:r>
          </a:p>
          <a:p>
            <a:pPr marL="457200" indent="-457200">
              <a:buAutoNum type="arabicPeriod"/>
            </a:pPr>
            <a:r>
              <a:rPr lang="ru-RU" sz="2400" b="1" dirty="0"/>
              <a:t>Завершение текущего сеанса через Настройки социальной сети</a:t>
            </a:r>
          </a:p>
        </p:txBody>
      </p:sp>
      <p:pic>
        <p:nvPicPr>
          <p:cNvPr id="4" name="Рисунок 3">
            <a:hlinkClick r:id="rId2" action="ppaction://hlinksldjump"/>
          </p:cNvPr>
          <p:cNvPicPr>
            <a:picLocks noChangeAspect="1"/>
          </p:cNvPicPr>
          <p:nvPr/>
        </p:nvPicPr>
        <p:blipFill>
          <a:blip r:embed="rId3"/>
          <a:stretch>
            <a:fillRect/>
          </a:stretch>
        </p:blipFill>
        <p:spPr>
          <a:xfrm>
            <a:off x="288539" y="5805264"/>
            <a:ext cx="1585097" cy="920576"/>
          </a:xfrm>
          <a:prstGeom prst="rect">
            <a:avLst/>
          </a:prstGeom>
        </p:spPr>
      </p:pic>
      <p:pic>
        <p:nvPicPr>
          <p:cNvPr id="4098" name="Picture 2" descr="ÐÐ¾ÑÐ¾Ð¶ÐµÐµ Ð¸Ð·Ð¾Ð±ÑÐ°Ð¶ÐµÐ½Ð¸Ðµ"/>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88468" y="77146"/>
            <a:ext cx="1368152" cy="1368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7984766"/>
      </p:ext>
    </p:extLst>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strips(upRigh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strips(downLeft)">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a:spLocks noChangeArrowheads="1"/>
          </p:cNvSpPr>
          <p:nvPr/>
        </p:nvSpPr>
        <p:spPr bwMode="auto">
          <a:xfrm>
            <a:off x="683568" y="818838"/>
            <a:ext cx="7786687" cy="2154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eaLnBrk="1" hangingPunct="1"/>
            <a:r>
              <a:rPr lang="en-US" sz="3200" b="1" i="1" dirty="0">
                <a:solidFill>
                  <a:srgbClr val="7030A0"/>
                </a:solidFill>
                <a:latin typeface="Times New Roman" pitchFamily="18" charset="0"/>
              </a:rPr>
              <a:t>1</a:t>
            </a:r>
            <a:r>
              <a:rPr lang="ru-RU" sz="3200" b="1" i="1" dirty="0">
                <a:solidFill>
                  <a:srgbClr val="7030A0"/>
                </a:solidFill>
                <a:latin typeface="Times New Roman" pitchFamily="18" charset="0"/>
              </a:rPr>
              <a:t>0 баллов</a:t>
            </a:r>
          </a:p>
          <a:p>
            <a:pPr eaLnBrk="1" hangingPunct="1"/>
            <a:endParaRPr lang="ru-RU" sz="2800" b="1" i="1" dirty="0">
              <a:latin typeface="Times New Roman" pitchFamily="18" charset="0"/>
            </a:endParaRPr>
          </a:p>
          <a:p>
            <a:pPr algn="r" eaLnBrk="1" hangingPunct="1"/>
            <a:endParaRPr lang="ru-RU" sz="2800" b="1" dirty="0">
              <a:solidFill>
                <a:schemeClr val="accent6">
                  <a:lumMod val="75000"/>
                </a:schemeClr>
              </a:solidFill>
            </a:endParaRPr>
          </a:p>
          <a:p>
            <a:pPr algn="r" eaLnBrk="1" hangingPunct="1"/>
            <a:endParaRPr lang="ru-RU" sz="2800" b="1" i="1" dirty="0">
              <a:solidFill>
                <a:schemeClr val="accent6">
                  <a:lumMod val="75000"/>
                </a:schemeClr>
              </a:solidFill>
            </a:endParaRPr>
          </a:p>
          <a:p>
            <a:pPr eaLnBrk="1" hangingPunct="1"/>
            <a:endParaRPr lang="ru-RU" dirty="0"/>
          </a:p>
        </p:txBody>
      </p:sp>
      <p:sp>
        <p:nvSpPr>
          <p:cNvPr id="7" name="Прямоугольник 6"/>
          <p:cNvSpPr/>
          <p:nvPr/>
        </p:nvSpPr>
        <p:spPr>
          <a:xfrm>
            <a:off x="3203848" y="155638"/>
            <a:ext cx="3312368" cy="707886"/>
          </a:xfrm>
          <a:prstGeom prst="rect">
            <a:avLst/>
          </a:prstGeom>
        </p:spPr>
        <p:txBody>
          <a:bodyPr wrap="square">
            <a:spAutoFit/>
          </a:bodyPr>
          <a:lstStyle/>
          <a:p>
            <a:r>
              <a:rPr lang="ru-RU" sz="4000" b="1" dirty="0">
                <a:solidFill>
                  <a:prstClr val="black"/>
                </a:solidFill>
              </a:rPr>
              <a:t>Программы</a:t>
            </a:r>
          </a:p>
        </p:txBody>
      </p:sp>
      <p:sp>
        <p:nvSpPr>
          <p:cNvPr id="9" name="Скругленная прямоугольная выноска 8"/>
          <p:cNvSpPr/>
          <p:nvPr/>
        </p:nvSpPr>
        <p:spPr>
          <a:xfrm>
            <a:off x="323528" y="1695004"/>
            <a:ext cx="8340066" cy="1368152"/>
          </a:xfrm>
          <a:prstGeom prst="wedgeRoundRectCallout">
            <a:avLst>
              <a:gd name="adj1" fmla="val -15874"/>
              <a:gd name="adj2" fmla="val 69483"/>
              <a:gd name="adj3" fmla="val 16667"/>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2000" dirty="0">
                <a:solidFill>
                  <a:schemeClr val="tx1"/>
                </a:solidFill>
              </a:rPr>
              <a:t>Вы скачали программу из Интернета. Что нужно сделать </a:t>
            </a:r>
            <a:br>
              <a:rPr lang="ru-RU" sz="2000" dirty="0">
                <a:solidFill>
                  <a:schemeClr val="tx1"/>
                </a:solidFill>
              </a:rPr>
            </a:br>
            <a:r>
              <a:rPr lang="ru-RU" sz="2000" dirty="0">
                <a:solidFill>
                  <a:schemeClr val="tx1"/>
                </a:solidFill>
              </a:rPr>
              <a:t>перед её запуском?</a:t>
            </a:r>
          </a:p>
        </p:txBody>
      </p:sp>
      <p:sp>
        <p:nvSpPr>
          <p:cNvPr id="10" name="Скругленный прямоугольник 9"/>
          <p:cNvSpPr/>
          <p:nvPr/>
        </p:nvSpPr>
        <p:spPr>
          <a:xfrm>
            <a:off x="1403648" y="3776709"/>
            <a:ext cx="7451352" cy="1637175"/>
          </a:xfrm>
          <a:prstGeom prst="roundRect">
            <a:avLst>
              <a:gd name="adj" fmla="val 13113"/>
            </a:avLst>
          </a:prstGeom>
          <a:ln/>
        </p:spPr>
        <p:style>
          <a:lnRef idx="1">
            <a:schemeClr val="accent1"/>
          </a:lnRef>
          <a:fillRef idx="2">
            <a:schemeClr val="accent1"/>
          </a:fillRef>
          <a:effectRef idx="1">
            <a:schemeClr val="accent1"/>
          </a:effectRef>
          <a:fontRef idx="minor">
            <a:schemeClr val="dk1"/>
          </a:fontRef>
        </p:style>
        <p:txBody>
          <a:bodyPr rtlCol="0" anchor="ctr"/>
          <a:lstStyle/>
          <a:p>
            <a:r>
              <a:rPr lang="ru-RU" sz="2400" dirty="0"/>
              <a:t>Перед запуском программы нужно просканировать её антивирусом, поскольку </a:t>
            </a:r>
            <a:br>
              <a:rPr lang="ru-RU" sz="2400" dirty="0"/>
            </a:br>
            <a:r>
              <a:rPr lang="ru-RU" sz="2400" dirty="0"/>
              <a:t>в скаченные из Интернета программы могут быть встроены вирусы</a:t>
            </a:r>
          </a:p>
        </p:txBody>
      </p:sp>
      <p:pic>
        <p:nvPicPr>
          <p:cNvPr id="4" name="Рисунок 3">
            <a:hlinkClick r:id="rId2" action="ppaction://hlinksldjump"/>
          </p:cNvPr>
          <p:cNvPicPr>
            <a:picLocks noChangeAspect="1"/>
          </p:cNvPicPr>
          <p:nvPr/>
        </p:nvPicPr>
        <p:blipFill>
          <a:blip r:embed="rId3"/>
          <a:stretch>
            <a:fillRect/>
          </a:stretch>
        </p:blipFill>
        <p:spPr>
          <a:xfrm>
            <a:off x="288539" y="5805264"/>
            <a:ext cx="1585097" cy="920576"/>
          </a:xfrm>
          <a:prstGeom prst="rect">
            <a:avLst/>
          </a:prstGeom>
        </p:spPr>
      </p:pic>
      <p:pic>
        <p:nvPicPr>
          <p:cNvPr id="5" name="Рисунок 4"/>
          <p:cNvPicPr>
            <a:picLocks noChangeAspect="1"/>
          </p:cNvPicPr>
          <p:nvPr/>
        </p:nvPicPr>
        <p:blipFill>
          <a:blip r:embed="rId4"/>
          <a:stretch>
            <a:fillRect/>
          </a:stretch>
        </p:blipFill>
        <p:spPr>
          <a:xfrm>
            <a:off x="1763688" y="63644"/>
            <a:ext cx="1359526" cy="1359526"/>
          </a:xfrm>
          <a:prstGeom prst="rect">
            <a:avLst/>
          </a:prstGeom>
        </p:spPr>
      </p:pic>
    </p:spTree>
    <p:extLst>
      <p:ext uri="{BB962C8B-B14F-4D97-AF65-F5344CB8AC3E}">
        <p14:creationId xmlns:p14="http://schemas.microsoft.com/office/powerpoint/2010/main" val="4276208928"/>
      </p:ext>
    </p:extLst>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trips(upRigh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strips(downLef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a:spLocks noChangeArrowheads="1"/>
          </p:cNvSpPr>
          <p:nvPr/>
        </p:nvSpPr>
        <p:spPr bwMode="auto">
          <a:xfrm>
            <a:off x="827584" y="789480"/>
            <a:ext cx="7786687"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eaLnBrk="1" hangingPunct="1"/>
            <a:r>
              <a:rPr lang="en-US" sz="3200" b="1" i="1" dirty="0">
                <a:solidFill>
                  <a:srgbClr val="7030A0"/>
                </a:solidFill>
                <a:latin typeface="Times New Roman" pitchFamily="18" charset="0"/>
              </a:rPr>
              <a:t>2</a:t>
            </a:r>
            <a:r>
              <a:rPr lang="ru-RU" sz="3200" b="1" i="1" dirty="0">
                <a:solidFill>
                  <a:srgbClr val="7030A0"/>
                </a:solidFill>
                <a:latin typeface="Times New Roman" pitchFamily="18" charset="0"/>
              </a:rPr>
              <a:t>0 баллов</a:t>
            </a:r>
            <a:endParaRPr lang="ru-RU" sz="2800" b="1" dirty="0">
              <a:solidFill>
                <a:srgbClr val="7030A0"/>
              </a:solidFill>
            </a:endParaRPr>
          </a:p>
          <a:p>
            <a:pPr algn="r" eaLnBrk="1" hangingPunct="1"/>
            <a:endParaRPr lang="ru-RU" sz="2800" b="1" i="1" dirty="0">
              <a:solidFill>
                <a:schemeClr val="accent6">
                  <a:lumMod val="75000"/>
                </a:schemeClr>
              </a:solidFill>
            </a:endParaRPr>
          </a:p>
          <a:p>
            <a:pPr eaLnBrk="1" hangingPunct="1"/>
            <a:endParaRPr lang="ru-RU" dirty="0"/>
          </a:p>
        </p:txBody>
      </p:sp>
      <p:sp>
        <p:nvSpPr>
          <p:cNvPr id="9" name="Прямоугольник 8"/>
          <p:cNvSpPr/>
          <p:nvPr/>
        </p:nvSpPr>
        <p:spPr>
          <a:xfrm>
            <a:off x="3337924" y="121408"/>
            <a:ext cx="3672408" cy="707886"/>
          </a:xfrm>
          <a:prstGeom prst="rect">
            <a:avLst/>
          </a:prstGeom>
        </p:spPr>
        <p:txBody>
          <a:bodyPr wrap="square">
            <a:spAutoFit/>
          </a:bodyPr>
          <a:lstStyle/>
          <a:p>
            <a:r>
              <a:rPr lang="ru-RU" sz="4000" b="1" dirty="0">
                <a:solidFill>
                  <a:prstClr val="black"/>
                </a:solidFill>
              </a:rPr>
              <a:t>Программы</a:t>
            </a:r>
          </a:p>
        </p:txBody>
      </p:sp>
      <p:sp>
        <p:nvSpPr>
          <p:cNvPr id="12" name="Скругленная прямоугольная выноска 11"/>
          <p:cNvSpPr/>
          <p:nvPr/>
        </p:nvSpPr>
        <p:spPr>
          <a:xfrm>
            <a:off x="323528" y="1740167"/>
            <a:ext cx="8559012" cy="1440160"/>
          </a:xfrm>
          <a:prstGeom prst="wedgeRoundRectCallou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2000" dirty="0">
                <a:solidFill>
                  <a:schemeClr val="tx1"/>
                </a:solidFill>
              </a:rPr>
              <a:t>Вы решили сэкономить на антивирусной программе и установили «взломанный» вариант.</a:t>
            </a:r>
          </a:p>
          <a:p>
            <a:pPr algn="ctr"/>
            <a:r>
              <a:rPr lang="ru-RU" sz="2000" dirty="0">
                <a:solidFill>
                  <a:schemeClr val="tx1"/>
                </a:solidFill>
              </a:rPr>
              <a:t>Правомерны ли Ваши действия? </a:t>
            </a:r>
          </a:p>
        </p:txBody>
      </p:sp>
      <p:sp>
        <p:nvSpPr>
          <p:cNvPr id="13" name="Скругленный прямоугольник 12"/>
          <p:cNvSpPr/>
          <p:nvPr/>
        </p:nvSpPr>
        <p:spPr>
          <a:xfrm>
            <a:off x="1465716" y="3789040"/>
            <a:ext cx="7416824" cy="1997215"/>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r>
              <a:rPr lang="ru-RU" sz="2400" dirty="0"/>
              <a:t>Во-первых, это нарушение закона об авторских правах</a:t>
            </a:r>
          </a:p>
          <a:p>
            <a:r>
              <a:rPr lang="ru-RU" sz="2400" dirty="0"/>
              <a:t>Во-вторых, взломанный антивирус может сам содержать вирусы. Устанавливать его небезопасно</a:t>
            </a:r>
          </a:p>
        </p:txBody>
      </p:sp>
      <p:pic>
        <p:nvPicPr>
          <p:cNvPr id="4" name="Рисунок 3">
            <a:hlinkClick r:id="rId2" action="ppaction://hlinksldjump"/>
          </p:cNvPr>
          <p:cNvPicPr>
            <a:picLocks noChangeAspect="1"/>
          </p:cNvPicPr>
          <p:nvPr/>
        </p:nvPicPr>
        <p:blipFill>
          <a:blip r:embed="rId3"/>
          <a:stretch>
            <a:fillRect/>
          </a:stretch>
        </p:blipFill>
        <p:spPr>
          <a:xfrm>
            <a:off x="323528" y="5786255"/>
            <a:ext cx="1585097" cy="920576"/>
          </a:xfrm>
          <a:prstGeom prst="rect">
            <a:avLst/>
          </a:prstGeom>
        </p:spPr>
      </p:pic>
      <p:pic>
        <p:nvPicPr>
          <p:cNvPr id="5" name="Рисунок 4"/>
          <p:cNvPicPr>
            <a:picLocks noChangeAspect="1"/>
          </p:cNvPicPr>
          <p:nvPr/>
        </p:nvPicPr>
        <p:blipFill>
          <a:blip r:embed="rId4"/>
          <a:stretch>
            <a:fillRect/>
          </a:stretch>
        </p:blipFill>
        <p:spPr>
          <a:xfrm>
            <a:off x="1733985" y="121408"/>
            <a:ext cx="1359526" cy="1359526"/>
          </a:xfrm>
          <a:prstGeom prst="rect">
            <a:avLst/>
          </a:prstGeom>
        </p:spPr>
      </p:pic>
    </p:spTree>
    <p:extLst>
      <p:ext uri="{BB962C8B-B14F-4D97-AF65-F5344CB8AC3E}">
        <p14:creationId xmlns:p14="http://schemas.microsoft.com/office/powerpoint/2010/main" val="432049351"/>
      </p:ext>
    </p:extLst>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strips(upRigh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strips(downLeft)">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a:spLocks noChangeArrowheads="1"/>
          </p:cNvSpPr>
          <p:nvPr/>
        </p:nvSpPr>
        <p:spPr bwMode="auto">
          <a:xfrm>
            <a:off x="683568" y="809313"/>
            <a:ext cx="7786687" cy="2154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eaLnBrk="1" hangingPunct="1"/>
            <a:r>
              <a:rPr lang="en-US" sz="3200" b="1" i="1" dirty="0">
                <a:solidFill>
                  <a:srgbClr val="7030A0"/>
                </a:solidFill>
                <a:latin typeface="Times New Roman" pitchFamily="18" charset="0"/>
              </a:rPr>
              <a:t>3</a:t>
            </a:r>
            <a:r>
              <a:rPr lang="ru-RU" sz="3200" b="1" i="1" dirty="0">
                <a:solidFill>
                  <a:srgbClr val="7030A0"/>
                </a:solidFill>
                <a:latin typeface="Times New Roman" pitchFamily="18" charset="0"/>
              </a:rPr>
              <a:t>0 баллов</a:t>
            </a:r>
          </a:p>
          <a:p>
            <a:pPr eaLnBrk="1" hangingPunct="1"/>
            <a:endParaRPr lang="ru-RU" sz="2800" b="1" i="1" dirty="0">
              <a:latin typeface="Times New Roman" pitchFamily="18" charset="0"/>
            </a:endParaRPr>
          </a:p>
          <a:p>
            <a:pPr algn="r" eaLnBrk="1" hangingPunct="1"/>
            <a:endParaRPr lang="ru-RU" sz="2800" b="1" dirty="0">
              <a:solidFill>
                <a:schemeClr val="accent6">
                  <a:lumMod val="75000"/>
                </a:schemeClr>
              </a:solidFill>
            </a:endParaRPr>
          </a:p>
          <a:p>
            <a:pPr algn="r" eaLnBrk="1" hangingPunct="1"/>
            <a:endParaRPr lang="ru-RU" sz="2800" b="1" i="1" dirty="0">
              <a:solidFill>
                <a:schemeClr val="accent6">
                  <a:lumMod val="75000"/>
                </a:schemeClr>
              </a:solidFill>
            </a:endParaRPr>
          </a:p>
          <a:p>
            <a:pPr eaLnBrk="1" hangingPunct="1"/>
            <a:endParaRPr lang="ru-RU" dirty="0"/>
          </a:p>
        </p:txBody>
      </p:sp>
      <p:sp>
        <p:nvSpPr>
          <p:cNvPr id="9" name="Прямоугольник 8"/>
          <p:cNvSpPr/>
          <p:nvPr/>
        </p:nvSpPr>
        <p:spPr>
          <a:xfrm>
            <a:off x="3131840" y="177169"/>
            <a:ext cx="3240360" cy="707886"/>
          </a:xfrm>
          <a:prstGeom prst="rect">
            <a:avLst/>
          </a:prstGeom>
        </p:spPr>
        <p:txBody>
          <a:bodyPr wrap="square">
            <a:spAutoFit/>
          </a:bodyPr>
          <a:lstStyle/>
          <a:p>
            <a:r>
              <a:rPr lang="ru-RU" sz="4000" b="1" dirty="0">
                <a:solidFill>
                  <a:prstClr val="black"/>
                </a:solidFill>
              </a:rPr>
              <a:t>Программы</a:t>
            </a:r>
          </a:p>
        </p:txBody>
      </p:sp>
      <p:sp>
        <p:nvSpPr>
          <p:cNvPr id="10" name="Скругленная прямоугольная выноска 9"/>
          <p:cNvSpPr/>
          <p:nvPr/>
        </p:nvSpPr>
        <p:spPr>
          <a:xfrm>
            <a:off x="323528" y="1671624"/>
            <a:ext cx="8352928" cy="1678978"/>
          </a:xfrm>
          <a:prstGeom prst="wedgeRoundRectCallou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ru-RU" dirty="0">
                <a:solidFill>
                  <a:schemeClr val="tx1"/>
                </a:solidFill>
              </a:rPr>
              <a:t> </a:t>
            </a:r>
            <a:r>
              <a:rPr lang="ru-RU" sz="2000" dirty="0">
                <a:solidFill>
                  <a:schemeClr val="tx1"/>
                </a:solidFill>
              </a:rPr>
              <a:t>Вы зашли на сайт, на котором во всплывающем объявлении написано, что ваш компьютер заражен. Ваши действия?</a:t>
            </a:r>
          </a:p>
        </p:txBody>
      </p:sp>
      <p:sp>
        <p:nvSpPr>
          <p:cNvPr id="11" name="Скругленный прямоугольник 10"/>
          <p:cNvSpPr/>
          <p:nvPr/>
        </p:nvSpPr>
        <p:spPr>
          <a:xfrm>
            <a:off x="1666975" y="4137171"/>
            <a:ext cx="7200800" cy="1152128"/>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r>
              <a:rPr lang="ru-RU" sz="2400" dirty="0"/>
              <a:t>Нужно проигнорировать сообщение и покинуть сайт</a:t>
            </a:r>
          </a:p>
        </p:txBody>
      </p:sp>
      <p:pic>
        <p:nvPicPr>
          <p:cNvPr id="4" name="Рисунок 3">
            <a:hlinkClick r:id="rId2" action="ppaction://hlinksldjump"/>
          </p:cNvPr>
          <p:cNvPicPr>
            <a:picLocks noChangeAspect="1"/>
          </p:cNvPicPr>
          <p:nvPr/>
        </p:nvPicPr>
        <p:blipFill>
          <a:blip r:embed="rId3"/>
          <a:stretch>
            <a:fillRect/>
          </a:stretch>
        </p:blipFill>
        <p:spPr>
          <a:xfrm>
            <a:off x="288539" y="5805264"/>
            <a:ext cx="1585097" cy="920576"/>
          </a:xfrm>
          <a:prstGeom prst="rect">
            <a:avLst/>
          </a:prstGeom>
        </p:spPr>
      </p:pic>
      <p:pic>
        <p:nvPicPr>
          <p:cNvPr id="5" name="Рисунок 4"/>
          <p:cNvPicPr>
            <a:picLocks noChangeAspect="1"/>
          </p:cNvPicPr>
          <p:nvPr/>
        </p:nvPicPr>
        <p:blipFill>
          <a:blip r:embed="rId4"/>
          <a:stretch>
            <a:fillRect/>
          </a:stretch>
        </p:blipFill>
        <p:spPr>
          <a:xfrm>
            <a:off x="1534749" y="129550"/>
            <a:ext cx="1359526" cy="1359526"/>
          </a:xfrm>
          <a:prstGeom prst="rect">
            <a:avLst/>
          </a:prstGeom>
        </p:spPr>
      </p:pic>
    </p:spTree>
    <p:extLst>
      <p:ext uri="{BB962C8B-B14F-4D97-AF65-F5344CB8AC3E}">
        <p14:creationId xmlns:p14="http://schemas.microsoft.com/office/powerpoint/2010/main" val="2268047172"/>
      </p:ext>
    </p:extLst>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strips(upRigh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strips(downLeft)">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a:spLocks noChangeArrowheads="1"/>
          </p:cNvSpPr>
          <p:nvPr/>
        </p:nvSpPr>
        <p:spPr bwMode="auto">
          <a:xfrm>
            <a:off x="755576" y="803699"/>
            <a:ext cx="7786687" cy="1723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eaLnBrk="1" hangingPunct="1"/>
            <a:r>
              <a:rPr lang="en-US" sz="3200" b="1" i="1" dirty="0">
                <a:solidFill>
                  <a:srgbClr val="7030A0"/>
                </a:solidFill>
                <a:latin typeface="Times New Roman" pitchFamily="18" charset="0"/>
              </a:rPr>
              <a:t>4</a:t>
            </a:r>
            <a:r>
              <a:rPr lang="ru-RU" sz="3200" b="1" i="1" dirty="0">
                <a:solidFill>
                  <a:srgbClr val="7030A0"/>
                </a:solidFill>
                <a:latin typeface="Times New Roman" pitchFamily="18" charset="0"/>
              </a:rPr>
              <a:t>0 баллов </a:t>
            </a:r>
          </a:p>
          <a:p>
            <a:pPr algn="r" eaLnBrk="1" hangingPunct="1"/>
            <a:endParaRPr lang="ru-RU" sz="2800" b="1" dirty="0">
              <a:solidFill>
                <a:schemeClr val="accent6">
                  <a:lumMod val="75000"/>
                </a:schemeClr>
              </a:solidFill>
            </a:endParaRPr>
          </a:p>
          <a:p>
            <a:pPr algn="r" eaLnBrk="1" hangingPunct="1"/>
            <a:endParaRPr lang="ru-RU" sz="2800" b="1" i="1" dirty="0">
              <a:solidFill>
                <a:schemeClr val="accent6">
                  <a:lumMod val="75000"/>
                </a:schemeClr>
              </a:solidFill>
            </a:endParaRPr>
          </a:p>
          <a:p>
            <a:pPr eaLnBrk="1" hangingPunct="1"/>
            <a:endParaRPr lang="ru-RU" dirty="0"/>
          </a:p>
        </p:txBody>
      </p:sp>
      <p:sp>
        <p:nvSpPr>
          <p:cNvPr id="9" name="Прямоугольник 8"/>
          <p:cNvSpPr/>
          <p:nvPr/>
        </p:nvSpPr>
        <p:spPr>
          <a:xfrm>
            <a:off x="3131840" y="225268"/>
            <a:ext cx="3168352" cy="707886"/>
          </a:xfrm>
          <a:prstGeom prst="rect">
            <a:avLst/>
          </a:prstGeom>
        </p:spPr>
        <p:txBody>
          <a:bodyPr wrap="square">
            <a:spAutoFit/>
          </a:bodyPr>
          <a:lstStyle/>
          <a:p>
            <a:r>
              <a:rPr lang="ru-RU" sz="4000" b="1" dirty="0">
                <a:solidFill>
                  <a:prstClr val="black"/>
                </a:solidFill>
              </a:rPr>
              <a:t>Программы</a:t>
            </a:r>
          </a:p>
        </p:txBody>
      </p:sp>
      <p:sp>
        <p:nvSpPr>
          <p:cNvPr id="10" name="Скругленная прямоугольная выноска 9"/>
          <p:cNvSpPr/>
          <p:nvPr/>
        </p:nvSpPr>
        <p:spPr>
          <a:xfrm>
            <a:off x="288877" y="1770494"/>
            <a:ext cx="8544246" cy="1438508"/>
          </a:xfrm>
          <a:prstGeom prst="wedgeRoundRectCallou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2000" dirty="0">
                <a:solidFill>
                  <a:schemeClr val="tx1"/>
                </a:solidFill>
              </a:rPr>
              <a:t>Вы заметили, что у Вас уменьшилась скорость загрузки информации из Интернета и уменьшилась скорость работы компьютера. Как Вы думаете, в чем состоит причина этих явлений? Как Вам поступить в этом случае?</a:t>
            </a:r>
          </a:p>
        </p:txBody>
      </p:sp>
      <p:sp>
        <p:nvSpPr>
          <p:cNvPr id="11" name="Скругленный прямоугольник 10"/>
          <p:cNvSpPr/>
          <p:nvPr/>
        </p:nvSpPr>
        <p:spPr>
          <a:xfrm>
            <a:off x="1632323" y="3837972"/>
            <a:ext cx="7200800" cy="1440160"/>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r>
              <a:rPr lang="ru-RU" sz="2400" dirty="0"/>
              <a:t>Возможно, компьютер был заражен вирусом. Необходимо установить антивирусную программу </a:t>
            </a:r>
          </a:p>
        </p:txBody>
      </p:sp>
      <p:pic>
        <p:nvPicPr>
          <p:cNvPr id="4" name="Рисунок 3">
            <a:hlinkClick r:id="rId3" action="ppaction://hlinksldjump"/>
          </p:cNvPr>
          <p:cNvPicPr>
            <a:picLocks noChangeAspect="1"/>
          </p:cNvPicPr>
          <p:nvPr/>
        </p:nvPicPr>
        <p:blipFill>
          <a:blip r:embed="rId4"/>
          <a:stretch>
            <a:fillRect/>
          </a:stretch>
        </p:blipFill>
        <p:spPr>
          <a:xfrm>
            <a:off x="270968" y="5661248"/>
            <a:ext cx="1585097" cy="920576"/>
          </a:xfrm>
          <a:prstGeom prst="rect">
            <a:avLst/>
          </a:prstGeom>
        </p:spPr>
      </p:pic>
      <p:pic>
        <p:nvPicPr>
          <p:cNvPr id="5" name="Рисунок 4"/>
          <p:cNvPicPr>
            <a:picLocks noChangeAspect="1"/>
          </p:cNvPicPr>
          <p:nvPr/>
        </p:nvPicPr>
        <p:blipFill>
          <a:blip r:embed="rId5"/>
          <a:stretch>
            <a:fillRect/>
          </a:stretch>
        </p:blipFill>
        <p:spPr>
          <a:xfrm>
            <a:off x="1619672" y="50928"/>
            <a:ext cx="1359526" cy="1359526"/>
          </a:xfrm>
          <a:prstGeom prst="rect">
            <a:avLst/>
          </a:prstGeom>
        </p:spPr>
      </p:pic>
    </p:spTree>
    <p:extLst>
      <p:ext uri="{BB962C8B-B14F-4D97-AF65-F5344CB8AC3E}">
        <p14:creationId xmlns:p14="http://schemas.microsoft.com/office/powerpoint/2010/main" val="2818419398"/>
      </p:ext>
    </p:extLst>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strips(upRigh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strips(downLeft)">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a:spLocks noChangeArrowheads="1"/>
          </p:cNvSpPr>
          <p:nvPr/>
        </p:nvSpPr>
        <p:spPr bwMode="auto">
          <a:xfrm>
            <a:off x="683568" y="824518"/>
            <a:ext cx="7786687" cy="2154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eaLnBrk="1" hangingPunct="1"/>
            <a:r>
              <a:rPr lang="en-US" sz="3200" b="1" i="1" dirty="0">
                <a:solidFill>
                  <a:srgbClr val="7030A0"/>
                </a:solidFill>
                <a:latin typeface="Times New Roman" pitchFamily="18" charset="0"/>
              </a:rPr>
              <a:t>5</a:t>
            </a:r>
            <a:r>
              <a:rPr lang="ru-RU" sz="3200" b="1" i="1" dirty="0">
                <a:solidFill>
                  <a:srgbClr val="7030A0"/>
                </a:solidFill>
                <a:latin typeface="Times New Roman" pitchFamily="18" charset="0"/>
              </a:rPr>
              <a:t>0 баллов</a:t>
            </a:r>
            <a:r>
              <a:rPr lang="ru-RU" sz="3200" b="1" i="1" dirty="0">
                <a:solidFill>
                  <a:srgbClr val="92D050"/>
                </a:solidFill>
                <a:latin typeface="Times New Roman" pitchFamily="18" charset="0"/>
              </a:rPr>
              <a:t> </a:t>
            </a:r>
          </a:p>
          <a:p>
            <a:pPr eaLnBrk="1" hangingPunct="1"/>
            <a:endParaRPr lang="ru-RU" sz="2800" b="1" i="1" dirty="0">
              <a:latin typeface="Times New Roman" pitchFamily="18" charset="0"/>
            </a:endParaRPr>
          </a:p>
          <a:p>
            <a:pPr algn="r" eaLnBrk="1" hangingPunct="1"/>
            <a:endParaRPr lang="ru-RU" sz="2800" b="1" dirty="0">
              <a:solidFill>
                <a:schemeClr val="accent6">
                  <a:lumMod val="75000"/>
                </a:schemeClr>
              </a:solidFill>
            </a:endParaRPr>
          </a:p>
          <a:p>
            <a:pPr algn="r" eaLnBrk="1" hangingPunct="1"/>
            <a:endParaRPr lang="ru-RU" sz="2800" b="1" i="1" dirty="0">
              <a:solidFill>
                <a:schemeClr val="accent6">
                  <a:lumMod val="75000"/>
                </a:schemeClr>
              </a:solidFill>
            </a:endParaRPr>
          </a:p>
          <a:p>
            <a:pPr eaLnBrk="1" hangingPunct="1"/>
            <a:endParaRPr lang="ru-RU" dirty="0"/>
          </a:p>
        </p:txBody>
      </p:sp>
      <p:sp>
        <p:nvSpPr>
          <p:cNvPr id="10" name="Прямоугольник 9"/>
          <p:cNvSpPr/>
          <p:nvPr/>
        </p:nvSpPr>
        <p:spPr>
          <a:xfrm>
            <a:off x="3275856" y="147539"/>
            <a:ext cx="3168352" cy="707886"/>
          </a:xfrm>
          <a:prstGeom prst="rect">
            <a:avLst/>
          </a:prstGeom>
        </p:spPr>
        <p:txBody>
          <a:bodyPr wrap="square">
            <a:spAutoFit/>
          </a:bodyPr>
          <a:lstStyle/>
          <a:p>
            <a:r>
              <a:rPr lang="ru-RU" sz="4000" b="1" dirty="0">
                <a:solidFill>
                  <a:prstClr val="black"/>
                </a:solidFill>
              </a:rPr>
              <a:t>Программы</a:t>
            </a:r>
          </a:p>
        </p:txBody>
      </p:sp>
      <p:sp>
        <p:nvSpPr>
          <p:cNvPr id="9" name="Скругленная прямоугольная выноска 8"/>
          <p:cNvSpPr/>
          <p:nvPr/>
        </p:nvSpPr>
        <p:spPr>
          <a:xfrm>
            <a:off x="179512" y="1695004"/>
            <a:ext cx="8208912" cy="1368152"/>
          </a:xfrm>
          <a:prstGeom prst="wedgeRoundRectCallou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2000" dirty="0">
                <a:solidFill>
                  <a:schemeClr val="tx1"/>
                </a:solidFill>
              </a:rPr>
              <a:t>В чем состоит специфика работы антивирусного сканера? </a:t>
            </a:r>
            <a:br>
              <a:rPr lang="ru-RU" sz="2000" dirty="0">
                <a:solidFill>
                  <a:schemeClr val="tx1"/>
                </a:solidFill>
              </a:rPr>
            </a:br>
            <a:r>
              <a:rPr lang="ru-RU" sz="2000" dirty="0">
                <a:solidFill>
                  <a:schemeClr val="tx1"/>
                </a:solidFill>
              </a:rPr>
              <a:t>Что предпочтительнее использовать: только сканер или комплексную антивирусную программу?</a:t>
            </a:r>
          </a:p>
        </p:txBody>
      </p:sp>
      <p:sp>
        <p:nvSpPr>
          <p:cNvPr id="13" name="Скругленный прямоугольник 12"/>
          <p:cNvSpPr/>
          <p:nvPr/>
        </p:nvSpPr>
        <p:spPr>
          <a:xfrm>
            <a:off x="1000100" y="3356992"/>
            <a:ext cx="7973541" cy="2312681"/>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r>
              <a:rPr lang="ru-RU" sz="2400" dirty="0"/>
              <a:t>Антивирусный сканер проверяет файлы по требованию пользователя или по расписанию в определенное время. Комплексная антивирусная программа постоянно проверяет состояние компьютера.  Поэтому предпочтительнее применять комплексную </a:t>
            </a:r>
            <a:r>
              <a:rPr lang="ru-RU" sz="2400"/>
              <a:t>антивирусную программу</a:t>
            </a:r>
            <a:endParaRPr lang="ru-RU" sz="2400" dirty="0"/>
          </a:p>
        </p:txBody>
      </p:sp>
      <p:pic>
        <p:nvPicPr>
          <p:cNvPr id="4" name="Рисунок 3">
            <a:hlinkClick r:id="rId2" action="ppaction://hlinksldjump"/>
          </p:cNvPr>
          <p:cNvPicPr>
            <a:picLocks noChangeAspect="1"/>
          </p:cNvPicPr>
          <p:nvPr/>
        </p:nvPicPr>
        <p:blipFill>
          <a:blip r:embed="rId3"/>
          <a:stretch>
            <a:fillRect/>
          </a:stretch>
        </p:blipFill>
        <p:spPr>
          <a:xfrm>
            <a:off x="288539" y="5805264"/>
            <a:ext cx="1585097" cy="920576"/>
          </a:xfrm>
          <a:prstGeom prst="rect">
            <a:avLst/>
          </a:prstGeom>
        </p:spPr>
      </p:pic>
      <p:pic>
        <p:nvPicPr>
          <p:cNvPr id="3074" name="Picture 2" descr="ÐÐ°ÑÑÐ¸Ð½ÐºÐ¸ Ð¿Ð¾ Ð·Ð°Ð¿ÑÐ¾ÑÑ Ð¿ÑÐ¾Ð³ÑÐ°Ð¼Ð¼Ñ"/>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73636" y="-44822"/>
            <a:ext cx="1356239" cy="136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3587467"/>
      </p:ext>
    </p:extLst>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trips(upRigh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strips(downLeft)">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a:spLocks noChangeArrowheads="1"/>
          </p:cNvSpPr>
          <p:nvPr/>
        </p:nvSpPr>
        <p:spPr bwMode="auto">
          <a:xfrm>
            <a:off x="539552" y="843177"/>
            <a:ext cx="7786687"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eaLnBrk="1" hangingPunct="1"/>
            <a:r>
              <a:rPr lang="ru-RU" sz="3200" b="1" i="1" dirty="0">
                <a:solidFill>
                  <a:srgbClr val="7030A0"/>
                </a:solidFill>
                <a:latin typeface="Times New Roman" pitchFamily="18" charset="0"/>
              </a:rPr>
              <a:t>10 баллов </a:t>
            </a:r>
          </a:p>
          <a:p>
            <a:pPr eaLnBrk="1" hangingPunct="1"/>
            <a:endParaRPr lang="ru-RU" sz="2800" b="1" i="1" dirty="0">
              <a:latin typeface="Times New Roman" pitchFamily="18" charset="0"/>
            </a:endParaRPr>
          </a:p>
          <a:p>
            <a:pPr eaLnBrk="1" hangingPunct="1"/>
            <a:endParaRPr lang="ru-RU" dirty="0"/>
          </a:p>
        </p:txBody>
      </p:sp>
      <p:sp>
        <p:nvSpPr>
          <p:cNvPr id="9" name="Прямоугольник 8"/>
          <p:cNvSpPr/>
          <p:nvPr/>
        </p:nvSpPr>
        <p:spPr>
          <a:xfrm>
            <a:off x="2915816" y="188640"/>
            <a:ext cx="5112568" cy="707886"/>
          </a:xfrm>
          <a:prstGeom prst="rect">
            <a:avLst/>
          </a:prstGeom>
        </p:spPr>
        <p:txBody>
          <a:bodyPr wrap="square">
            <a:spAutoFit/>
          </a:bodyPr>
          <a:lstStyle/>
          <a:p>
            <a:r>
              <a:rPr lang="ru-RU" sz="4000" dirty="0">
                <a:solidFill>
                  <a:schemeClr val="bg1"/>
                </a:solidFill>
                <a:latin typeface="+mj-lt"/>
              </a:rPr>
              <a:t>     </a:t>
            </a:r>
            <a:r>
              <a:rPr lang="ru-RU" sz="4000" b="1" dirty="0">
                <a:latin typeface="+mj-lt"/>
              </a:rPr>
              <a:t>Почта</a:t>
            </a:r>
          </a:p>
        </p:txBody>
      </p:sp>
      <p:sp>
        <p:nvSpPr>
          <p:cNvPr id="10" name="Скругленный прямоугольник 9"/>
          <p:cNvSpPr/>
          <p:nvPr/>
        </p:nvSpPr>
        <p:spPr>
          <a:xfrm>
            <a:off x="3059832" y="3573016"/>
            <a:ext cx="5904656" cy="2267370"/>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lvl="0" algn="ctr"/>
            <a:endParaRPr lang="ru-RU" sz="2400" dirty="0"/>
          </a:p>
          <a:p>
            <a:pPr lvl="0"/>
            <a:r>
              <a:rPr lang="ru-RU" sz="2400" dirty="0"/>
              <a:t>Если Вам пришло сообщение с незнакомого адреса, его лучше </a:t>
            </a:r>
            <a:br>
              <a:rPr lang="ru-RU" sz="2400" dirty="0"/>
            </a:br>
            <a:r>
              <a:rPr lang="ru-RU" sz="2400" dirty="0"/>
              <a:t>не открывать. Подобные письма могут содержать вирусы. Лучше добавить это письмо в спам</a:t>
            </a:r>
          </a:p>
          <a:p>
            <a:pPr algn="ctr"/>
            <a:endParaRPr lang="ru-RU" sz="2400" b="1" i="1" dirty="0"/>
          </a:p>
        </p:txBody>
      </p:sp>
      <p:sp>
        <p:nvSpPr>
          <p:cNvPr id="11" name="Скругленная прямоугольная выноска 10"/>
          <p:cNvSpPr/>
          <p:nvPr/>
        </p:nvSpPr>
        <p:spPr>
          <a:xfrm flipH="1">
            <a:off x="505222" y="1755562"/>
            <a:ext cx="6346992" cy="1417364"/>
          </a:xfrm>
          <a:prstGeom prst="wedgeRoundRectCallout">
            <a:avLst/>
          </a:prstGeom>
          <a:ln/>
        </p:spPr>
        <p:style>
          <a:lnRef idx="1">
            <a:schemeClr val="accent6"/>
          </a:lnRef>
          <a:fillRef idx="2">
            <a:schemeClr val="accent6"/>
          </a:fillRef>
          <a:effectRef idx="1">
            <a:schemeClr val="accent6"/>
          </a:effectRef>
          <a:fontRef idx="minor">
            <a:schemeClr val="dk1"/>
          </a:fontRef>
        </p:style>
        <p:txBody>
          <a:bodyPr rtlCol="0" anchor="ctr"/>
          <a:lstStyle/>
          <a:p>
            <a:r>
              <a:rPr lang="ru-RU" sz="2000" dirty="0">
                <a:solidFill>
                  <a:schemeClr val="tx1"/>
                </a:solidFill>
              </a:rPr>
              <a:t>Вы получили письмо по электронной почте </a:t>
            </a:r>
            <a:br>
              <a:rPr lang="ru-RU" sz="2000" dirty="0">
                <a:solidFill>
                  <a:schemeClr val="tx1"/>
                </a:solidFill>
              </a:rPr>
            </a:br>
            <a:r>
              <a:rPr lang="ru-RU" sz="2000" dirty="0">
                <a:solidFill>
                  <a:schemeClr val="tx1"/>
                </a:solidFill>
              </a:rPr>
              <a:t>с незнакомого Вам адреса. Стоит ли его открывать?</a:t>
            </a:r>
          </a:p>
        </p:txBody>
      </p:sp>
      <p:pic>
        <p:nvPicPr>
          <p:cNvPr id="1026" name="Picture 2" descr="ÐÐ°ÑÑÐ¸Ð½ÐºÐ¸ Ð¿Ð¾ Ð·Ð°Ð¿ÑÐ¾ÑÑ Ð½Ð°ÑÐ°Ð»Ð¾ ÐºÐ½Ð¾Ð¿ÐºÐ°">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5733256"/>
            <a:ext cx="1584176" cy="91825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ÐÐ¾ÑÐ¾Ð¶ÐµÐµ Ð¸Ð·Ð¾Ð±ÑÐ°Ð¶ÐµÐ½Ð¸Ðµ"/>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35696" y="235239"/>
            <a:ext cx="1324541" cy="1322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1804989"/>
      </p:ext>
    </p:extLst>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strips(upRigh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strips(downLef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a:spLocks noChangeArrowheads="1"/>
          </p:cNvSpPr>
          <p:nvPr/>
        </p:nvSpPr>
        <p:spPr bwMode="auto">
          <a:xfrm>
            <a:off x="539552" y="776448"/>
            <a:ext cx="7786687" cy="1723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eaLnBrk="1" hangingPunct="1"/>
            <a:r>
              <a:rPr lang="ru-RU" sz="3200" b="1" i="1" dirty="0">
                <a:solidFill>
                  <a:srgbClr val="7030A0"/>
                </a:solidFill>
                <a:latin typeface="Times New Roman" pitchFamily="18" charset="0"/>
              </a:rPr>
              <a:t>20 баллов</a:t>
            </a:r>
          </a:p>
          <a:p>
            <a:pPr eaLnBrk="1" hangingPunct="1"/>
            <a:endParaRPr lang="ru-RU" sz="2800" b="1" i="1" dirty="0">
              <a:latin typeface="Times New Roman" pitchFamily="18" charset="0"/>
            </a:endParaRPr>
          </a:p>
          <a:p>
            <a:pPr eaLnBrk="1" hangingPunct="1"/>
            <a:r>
              <a:rPr lang="ru-RU" sz="2800" dirty="0">
                <a:latin typeface="Times New Roman" pitchFamily="18" charset="0"/>
              </a:rPr>
              <a:t>        </a:t>
            </a:r>
            <a:endParaRPr lang="ru-RU" sz="2800" b="1" i="1" dirty="0">
              <a:solidFill>
                <a:schemeClr val="accent6">
                  <a:lumMod val="75000"/>
                </a:schemeClr>
              </a:solidFill>
            </a:endParaRPr>
          </a:p>
          <a:p>
            <a:pPr eaLnBrk="1" hangingPunct="1"/>
            <a:endParaRPr lang="ru-RU" dirty="0"/>
          </a:p>
        </p:txBody>
      </p:sp>
      <p:sp>
        <p:nvSpPr>
          <p:cNvPr id="7" name="Скругленный прямоугольник 6"/>
          <p:cNvSpPr/>
          <p:nvPr/>
        </p:nvSpPr>
        <p:spPr>
          <a:xfrm>
            <a:off x="1357290" y="3143398"/>
            <a:ext cx="7560840" cy="2787922"/>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lvl="0" algn="ctr"/>
            <a:r>
              <a:rPr lang="ru-RU" sz="2400" dirty="0"/>
              <a:t>Нежелательные письма от незнакомых людей называются «Спам». Если Вы получили такое письмо, не отвечайте на него. Если Вы ответите на подобное письмо, отправитель будет знать, что Вы пользуетесь своим электронным почтовым ящиком, и будет продолжать посылать Вам спам</a:t>
            </a:r>
          </a:p>
        </p:txBody>
      </p:sp>
      <p:sp>
        <p:nvSpPr>
          <p:cNvPr id="9" name="Скругленная прямоугольная выноска 8"/>
          <p:cNvSpPr/>
          <p:nvPr/>
        </p:nvSpPr>
        <p:spPr>
          <a:xfrm>
            <a:off x="539552" y="1566355"/>
            <a:ext cx="6336704" cy="1224137"/>
          </a:xfrm>
          <a:prstGeom prst="wedgeRoundRectCallout">
            <a:avLst/>
          </a:prstGeom>
          <a:ln/>
        </p:spPr>
        <p:style>
          <a:lnRef idx="1">
            <a:schemeClr val="accent6"/>
          </a:lnRef>
          <a:fillRef idx="2">
            <a:schemeClr val="accent6"/>
          </a:fillRef>
          <a:effectRef idx="1">
            <a:schemeClr val="accent6"/>
          </a:effectRef>
          <a:fontRef idx="minor">
            <a:schemeClr val="dk1"/>
          </a:fontRef>
        </p:style>
        <p:txBody>
          <a:bodyPr rtlCol="0" anchor="ctr"/>
          <a:lstStyle/>
          <a:p>
            <a:r>
              <a:rPr lang="ru-RU" sz="2000" dirty="0">
                <a:solidFill>
                  <a:schemeClr val="tx1"/>
                </a:solidFill>
              </a:rPr>
              <a:t>За день на Ваш почтовый ящик пришло 50 писем, </a:t>
            </a:r>
            <a:br>
              <a:rPr lang="ru-RU" sz="2000" dirty="0">
                <a:solidFill>
                  <a:schemeClr val="tx1"/>
                </a:solidFill>
              </a:rPr>
            </a:br>
            <a:r>
              <a:rPr lang="ru-RU" sz="2000" dirty="0">
                <a:solidFill>
                  <a:schemeClr val="tx1"/>
                </a:solidFill>
              </a:rPr>
              <a:t>и все они попали в папку «Спам». Будете ли Вы отвечать на эти письма? Обоснуйте свой ответ</a:t>
            </a:r>
          </a:p>
        </p:txBody>
      </p:sp>
      <p:sp>
        <p:nvSpPr>
          <p:cNvPr id="11" name="Прямоугольник 10"/>
          <p:cNvSpPr/>
          <p:nvPr/>
        </p:nvSpPr>
        <p:spPr>
          <a:xfrm>
            <a:off x="2915816" y="188640"/>
            <a:ext cx="5112568" cy="707886"/>
          </a:xfrm>
          <a:prstGeom prst="rect">
            <a:avLst/>
          </a:prstGeom>
        </p:spPr>
        <p:txBody>
          <a:bodyPr wrap="square">
            <a:spAutoFit/>
          </a:bodyPr>
          <a:lstStyle/>
          <a:p>
            <a:r>
              <a:rPr lang="ru-RU" sz="4000" dirty="0">
                <a:solidFill>
                  <a:schemeClr val="bg1"/>
                </a:solidFill>
                <a:latin typeface="+mj-lt"/>
              </a:rPr>
              <a:t>     </a:t>
            </a:r>
            <a:r>
              <a:rPr lang="ru-RU" sz="4000" b="1" dirty="0">
                <a:latin typeface="+mj-lt"/>
              </a:rPr>
              <a:t>Почта</a:t>
            </a:r>
          </a:p>
        </p:txBody>
      </p:sp>
      <p:pic>
        <p:nvPicPr>
          <p:cNvPr id="4" name="Рисунок 3">
            <a:hlinkClick r:id="rId2" action="ppaction://hlinksldjump"/>
          </p:cNvPr>
          <p:cNvPicPr>
            <a:picLocks noChangeAspect="1"/>
          </p:cNvPicPr>
          <p:nvPr/>
        </p:nvPicPr>
        <p:blipFill>
          <a:blip r:embed="rId3"/>
          <a:stretch>
            <a:fillRect/>
          </a:stretch>
        </p:blipFill>
        <p:spPr>
          <a:xfrm>
            <a:off x="251520" y="5805264"/>
            <a:ext cx="1585097" cy="920576"/>
          </a:xfrm>
          <a:prstGeom prst="rect">
            <a:avLst/>
          </a:prstGeom>
        </p:spPr>
      </p:pic>
      <p:pic>
        <p:nvPicPr>
          <p:cNvPr id="10" name="Picture 2" descr="ÐÐ¾ÑÐ¾Ð¶ÐµÐµ Ð¸Ð·Ð¾Ð±ÑÐ°Ð¶ÐµÐ½Ð¸Ðµ"/>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53607" y="106619"/>
            <a:ext cx="1324541" cy="1322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2661251"/>
      </p:ext>
    </p:extLst>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trips(upRigh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strips(downLeft)">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a:spLocks noChangeArrowheads="1"/>
          </p:cNvSpPr>
          <p:nvPr/>
        </p:nvSpPr>
        <p:spPr bwMode="auto">
          <a:xfrm>
            <a:off x="564307" y="831869"/>
            <a:ext cx="7786687"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eaLnBrk="1" hangingPunct="1"/>
            <a:r>
              <a:rPr lang="ru-RU" sz="3200" b="1" i="1" dirty="0">
                <a:solidFill>
                  <a:srgbClr val="7030A0"/>
                </a:solidFill>
                <a:latin typeface="Times New Roman" pitchFamily="18" charset="0"/>
              </a:rPr>
              <a:t>30 баллов</a:t>
            </a:r>
          </a:p>
          <a:p>
            <a:pPr eaLnBrk="1" hangingPunct="1"/>
            <a:endParaRPr lang="ru-RU" dirty="0"/>
          </a:p>
        </p:txBody>
      </p:sp>
      <p:sp>
        <p:nvSpPr>
          <p:cNvPr id="9" name="Прямоугольник 8"/>
          <p:cNvSpPr/>
          <p:nvPr/>
        </p:nvSpPr>
        <p:spPr>
          <a:xfrm>
            <a:off x="2915816" y="188640"/>
            <a:ext cx="5112568" cy="707886"/>
          </a:xfrm>
          <a:prstGeom prst="rect">
            <a:avLst/>
          </a:prstGeom>
        </p:spPr>
        <p:txBody>
          <a:bodyPr wrap="square">
            <a:spAutoFit/>
          </a:bodyPr>
          <a:lstStyle/>
          <a:p>
            <a:r>
              <a:rPr lang="ru-RU" sz="4000" dirty="0">
                <a:solidFill>
                  <a:schemeClr val="bg1"/>
                </a:solidFill>
                <a:latin typeface="+mj-lt"/>
              </a:rPr>
              <a:t>     </a:t>
            </a:r>
            <a:r>
              <a:rPr lang="ru-RU" sz="4000" b="1" dirty="0">
                <a:latin typeface="+mj-lt"/>
              </a:rPr>
              <a:t>Почта</a:t>
            </a:r>
          </a:p>
        </p:txBody>
      </p:sp>
      <p:sp>
        <p:nvSpPr>
          <p:cNvPr id="10" name="Скругленная прямоугольная выноска 9"/>
          <p:cNvSpPr/>
          <p:nvPr/>
        </p:nvSpPr>
        <p:spPr>
          <a:xfrm>
            <a:off x="539552" y="1757461"/>
            <a:ext cx="6912768" cy="1178194"/>
          </a:xfrm>
          <a:prstGeom prst="wedgeRoundRectCallou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2000" dirty="0">
                <a:solidFill>
                  <a:schemeClr val="tx1"/>
                </a:solidFill>
              </a:rPr>
              <a:t>На электронную почту Вам пришло оскорбительное письмо, в котором Вас всячески унижают. </a:t>
            </a:r>
            <a:br>
              <a:rPr lang="ru-RU" sz="2000" dirty="0">
                <a:solidFill>
                  <a:schemeClr val="tx1"/>
                </a:solidFill>
              </a:rPr>
            </a:br>
            <a:r>
              <a:rPr lang="ru-RU" sz="2000" dirty="0">
                <a:solidFill>
                  <a:schemeClr val="tx1"/>
                </a:solidFill>
              </a:rPr>
              <a:t>Ваши действия?</a:t>
            </a:r>
          </a:p>
        </p:txBody>
      </p:sp>
      <p:sp>
        <p:nvSpPr>
          <p:cNvPr id="12" name="Скругленный прямоугольник 11"/>
          <p:cNvSpPr/>
          <p:nvPr/>
        </p:nvSpPr>
        <p:spPr>
          <a:xfrm>
            <a:off x="2211710" y="3429000"/>
            <a:ext cx="6672039" cy="2376264"/>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lvl="0"/>
            <a:r>
              <a:rPr lang="ru-RU" sz="2400" dirty="0"/>
              <a:t>Если Вам приходят письма с неприятным или оскорбляющим Вас содержанием, </a:t>
            </a:r>
            <a:br>
              <a:rPr lang="ru-RU" sz="2400" dirty="0"/>
            </a:br>
            <a:r>
              <a:rPr lang="ru-RU" sz="2400" dirty="0"/>
              <a:t>если кто-то ведет себя в Вашем отношении неподобающим образом, нужно сообщить об этом взрослым</a:t>
            </a:r>
          </a:p>
          <a:p>
            <a:pPr algn="ctr"/>
            <a:endParaRPr lang="ru-RU" sz="2400" b="1" i="1" dirty="0"/>
          </a:p>
        </p:txBody>
      </p:sp>
      <p:pic>
        <p:nvPicPr>
          <p:cNvPr id="4" name="Рисунок 3">
            <a:hlinkClick r:id="rId2" action="ppaction://hlinksldjump"/>
          </p:cNvPr>
          <p:cNvPicPr>
            <a:picLocks noChangeAspect="1"/>
          </p:cNvPicPr>
          <p:nvPr/>
        </p:nvPicPr>
        <p:blipFill>
          <a:blip r:embed="rId3"/>
          <a:stretch>
            <a:fillRect/>
          </a:stretch>
        </p:blipFill>
        <p:spPr>
          <a:xfrm>
            <a:off x="288539" y="5661248"/>
            <a:ext cx="1585097" cy="920576"/>
          </a:xfrm>
          <a:prstGeom prst="rect">
            <a:avLst/>
          </a:prstGeom>
        </p:spPr>
      </p:pic>
      <p:pic>
        <p:nvPicPr>
          <p:cNvPr id="11" name="Picture 2" descr="ÐÐ¾ÑÐ¾Ð¶ÐµÐµ Ð¸Ð·Ð¾Ð±ÑÐ°Ð¶ÐµÐ½Ð¸Ðµ"/>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53607" y="106619"/>
            <a:ext cx="1324541" cy="1322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9558223"/>
      </p:ext>
    </p:extLst>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strips(upRigh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strips(downLeft)">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hlinkClick r:id="rId2" action="ppaction://hlinksldjump"/>
          </p:cNvPr>
          <p:cNvSpPr txBox="1"/>
          <p:nvPr/>
        </p:nvSpPr>
        <p:spPr>
          <a:xfrm>
            <a:off x="683568" y="6021288"/>
            <a:ext cx="1141841" cy="369332"/>
          </a:xfrm>
          <a:prstGeom prst="rect">
            <a:avLst/>
          </a:prstGeom>
          <a:noFill/>
        </p:spPr>
        <p:txBody>
          <a:bodyPr wrap="square" rtlCol="0">
            <a:spAutoFit/>
          </a:bodyPr>
          <a:lstStyle/>
          <a:p>
            <a:r>
              <a:rPr lang="ru-RU" dirty="0">
                <a:solidFill>
                  <a:schemeClr val="bg1"/>
                </a:solidFill>
              </a:rPr>
              <a:t> </a:t>
            </a:r>
            <a:endParaRPr lang="ru-RU" dirty="0">
              <a:solidFill>
                <a:srgbClr val="FF0000"/>
              </a:solidFill>
            </a:endParaRPr>
          </a:p>
        </p:txBody>
      </p:sp>
      <p:sp>
        <p:nvSpPr>
          <p:cNvPr id="8" name="TextBox 7"/>
          <p:cNvSpPr txBox="1">
            <a:spLocks noChangeArrowheads="1"/>
          </p:cNvSpPr>
          <p:nvPr/>
        </p:nvSpPr>
        <p:spPr bwMode="auto">
          <a:xfrm>
            <a:off x="827584" y="754831"/>
            <a:ext cx="7786687" cy="1723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eaLnBrk="1" hangingPunct="1"/>
            <a:r>
              <a:rPr lang="ru-RU" sz="3200" b="1" i="1" dirty="0">
                <a:solidFill>
                  <a:srgbClr val="7030A0"/>
                </a:solidFill>
                <a:latin typeface="Times New Roman" pitchFamily="18" charset="0"/>
              </a:rPr>
              <a:t>40 баллов</a:t>
            </a:r>
            <a:r>
              <a:rPr lang="ru-RU" sz="3200" b="1" i="1" dirty="0">
                <a:solidFill>
                  <a:srgbClr val="92D050"/>
                </a:solidFill>
                <a:latin typeface="Times New Roman" pitchFamily="18" charset="0"/>
              </a:rPr>
              <a:t> </a:t>
            </a:r>
          </a:p>
          <a:p>
            <a:pPr eaLnBrk="1" hangingPunct="1"/>
            <a:endParaRPr lang="ru-RU" sz="2800" b="1" i="1" dirty="0">
              <a:latin typeface="Times New Roman" pitchFamily="18" charset="0"/>
            </a:endParaRPr>
          </a:p>
          <a:p>
            <a:pPr eaLnBrk="1" hangingPunct="1"/>
            <a:r>
              <a:rPr lang="ru-RU" sz="2800" dirty="0">
                <a:latin typeface="Times New Roman" pitchFamily="18" charset="0"/>
              </a:rPr>
              <a:t>         </a:t>
            </a:r>
            <a:endParaRPr lang="ru-RU" sz="2800" b="1" i="1" dirty="0">
              <a:solidFill>
                <a:schemeClr val="accent6">
                  <a:lumMod val="75000"/>
                </a:schemeClr>
              </a:solidFill>
            </a:endParaRPr>
          </a:p>
          <a:p>
            <a:pPr eaLnBrk="1" hangingPunct="1"/>
            <a:endParaRPr lang="ru-RU" dirty="0"/>
          </a:p>
        </p:txBody>
      </p:sp>
      <p:sp>
        <p:nvSpPr>
          <p:cNvPr id="10" name="Прямоугольник 9"/>
          <p:cNvSpPr/>
          <p:nvPr/>
        </p:nvSpPr>
        <p:spPr>
          <a:xfrm>
            <a:off x="3059832" y="100684"/>
            <a:ext cx="5112568" cy="707886"/>
          </a:xfrm>
          <a:prstGeom prst="rect">
            <a:avLst/>
          </a:prstGeom>
        </p:spPr>
        <p:txBody>
          <a:bodyPr wrap="square">
            <a:spAutoFit/>
          </a:bodyPr>
          <a:lstStyle/>
          <a:p>
            <a:r>
              <a:rPr lang="ru-RU" sz="4000" dirty="0">
                <a:solidFill>
                  <a:schemeClr val="bg1"/>
                </a:solidFill>
                <a:latin typeface="+mj-lt"/>
              </a:rPr>
              <a:t>     </a:t>
            </a:r>
            <a:r>
              <a:rPr lang="ru-RU" sz="4000" b="1" dirty="0">
                <a:latin typeface="+mj-lt"/>
              </a:rPr>
              <a:t>Почта</a:t>
            </a:r>
          </a:p>
        </p:txBody>
      </p:sp>
      <p:sp>
        <p:nvSpPr>
          <p:cNvPr id="11" name="Скругленная прямоугольная выноска 10"/>
          <p:cNvSpPr/>
          <p:nvPr/>
        </p:nvSpPr>
        <p:spPr>
          <a:xfrm>
            <a:off x="521271" y="1889767"/>
            <a:ext cx="7416824" cy="1163245"/>
          </a:xfrm>
          <a:prstGeom prst="wedgeRoundRectCallou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2000" dirty="0">
                <a:solidFill>
                  <a:schemeClr val="tx1"/>
                </a:solidFill>
              </a:rPr>
              <a:t>Как избежать заражения компьютера через электронную почту?</a:t>
            </a:r>
          </a:p>
        </p:txBody>
      </p:sp>
      <p:sp>
        <p:nvSpPr>
          <p:cNvPr id="12" name="Скругленный прямоугольник 11"/>
          <p:cNvSpPr/>
          <p:nvPr/>
        </p:nvSpPr>
        <p:spPr>
          <a:xfrm>
            <a:off x="2447764" y="3861048"/>
            <a:ext cx="6048672" cy="1584176"/>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2400" dirty="0"/>
              <a:t>Не открывать подозрительные письма </a:t>
            </a:r>
            <a:br>
              <a:rPr lang="ru-RU" sz="2400" dirty="0"/>
            </a:br>
            <a:r>
              <a:rPr lang="ru-RU" sz="2400" dirty="0"/>
              <a:t>с незнакомых адресов и проверять вложенные файлы антивирусом</a:t>
            </a:r>
            <a:endParaRPr lang="ru-RU" sz="2400" b="1" i="1" dirty="0"/>
          </a:p>
        </p:txBody>
      </p:sp>
      <p:pic>
        <p:nvPicPr>
          <p:cNvPr id="4" name="Рисунок 3">
            <a:hlinkClick r:id="rId2" action="ppaction://hlinksldjump"/>
          </p:cNvPr>
          <p:cNvPicPr>
            <a:picLocks noChangeAspect="1"/>
          </p:cNvPicPr>
          <p:nvPr/>
        </p:nvPicPr>
        <p:blipFill>
          <a:blip r:embed="rId3"/>
          <a:stretch>
            <a:fillRect/>
          </a:stretch>
        </p:blipFill>
        <p:spPr>
          <a:xfrm>
            <a:off x="395536" y="5661248"/>
            <a:ext cx="1585097" cy="920576"/>
          </a:xfrm>
          <a:prstGeom prst="rect">
            <a:avLst/>
          </a:prstGeom>
        </p:spPr>
      </p:pic>
      <p:pic>
        <p:nvPicPr>
          <p:cNvPr id="13" name="Picture 2" descr="ÐÐ¾ÑÐ¾Ð¶ÐµÐµ Ð¸Ð·Ð¾Ð±ÑÐ°Ð¶ÐµÐ½Ð¸Ðµ"/>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53607" y="106619"/>
            <a:ext cx="1324541" cy="1322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4054232"/>
      </p:ext>
    </p:extLst>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strips(upRigh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strips(downLeft)">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a:spLocks noChangeArrowheads="1"/>
          </p:cNvSpPr>
          <p:nvPr/>
        </p:nvSpPr>
        <p:spPr bwMode="auto">
          <a:xfrm>
            <a:off x="611560" y="692696"/>
            <a:ext cx="7786687" cy="2154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eaLnBrk="1" hangingPunct="1"/>
            <a:r>
              <a:rPr lang="ru-RU" sz="3200" b="1" i="1" dirty="0">
                <a:solidFill>
                  <a:srgbClr val="7030A0"/>
                </a:solidFill>
                <a:latin typeface="Times New Roman" pitchFamily="18" charset="0"/>
              </a:rPr>
              <a:t>50 баллов </a:t>
            </a:r>
          </a:p>
          <a:p>
            <a:pPr eaLnBrk="1" hangingPunct="1"/>
            <a:endParaRPr lang="ru-RU" sz="2800" b="1" i="1" dirty="0">
              <a:latin typeface="Times New Roman" pitchFamily="18" charset="0"/>
            </a:endParaRPr>
          </a:p>
          <a:p>
            <a:pPr eaLnBrk="1" hangingPunct="1"/>
            <a:r>
              <a:rPr lang="ru-RU" sz="2800" dirty="0">
                <a:latin typeface="Times New Roman" pitchFamily="18" charset="0"/>
              </a:rPr>
              <a:t>         </a:t>
            </a:r>
            <a:endParaRPr lang="ru-RU" sz="2800" b="1" dirty="0">
              <a:solidFill>
                <a:schemeClr val="accent6">
                  <a:lumMod val="75000"/>
                </a:schemeClr>
              </a:solidFill>
            </a:endParaRPr>
          </a:p>
          <a:p>
            <a:pPr algn="r" eaLnBrk="1" hangingPunct="1"/>
            <a:endParaRPr lang="ru-RU" sz="2800" b="1" i="1" dirty="0">
              <a:solidFill>
                <a:schemeClr val="accent6">
                  <a:lumMod val="75000"/>
                </a:schemeClr>
              </a:solidFill>
            </a:endParaRPr>
          </a:p>
          <a:p>
            <a:pPr eaLnBrk="1" hangingPunct="1"/>
            <a:endParaRPr lang="ru-RU" dirty="0"/>
          </a:p>
        </p:txBody>
      </p:sp>
      <p:sp>
        <p:nvSpPr>
          <p:cNvPr id="9" name="Прямоугольник 8"/>
          <p:cNvSpPr/>
          <p:nvPr/>
        </p:nvSpPr>
        <p:spPr>
          <a:xfrm>
            <a:off x="2915816" y="44624"/>
            <a:ext cx="5112568" cy="707886"/>
          </a:xfrm>
          <a:prstGeom prst="rect">
            <a:avLst/>
          </a:prstGeom>
        </p:spPr>
        <p:txBody>
          <a:bodyPr wrap="square">
            <a:spAutoFit/>
          </a:bodyPr>
          <a:lstStyle/>
          <a:p>
            <a:r>
              <a:rPr lang="ru-RU" sz="4000" b="1" dirty="0">
                <a:latin typeface="+mj-lt"/>
              </a:rPr>
              <a:t>     Почта</a:t>
            </a:r>
          </a:p>
        </p:txBody>
      </p:sp>
      <p:sp>
        <p:nvSpPr>
          <p:cNvPr id="11" name="Скругленная прямоугольная выноска 10"/>
          <p:cNvSpPr/>
          <p:nvPr/>
        </p:nvSpPr>
        <p:spPr>
          <a:xfrm>
            <a:off x="467544" y="1628800"/>
            <a:ext cx="8280920" cy="1584176"/>
          </a:xfrm>
          <a:prstGeom prst="wedgeRoundRectCallout">
            <a:avLst/>
          </a:prstGeom>
          <a:ln/>
        </p:spPr>
        <p:style>
          <a:lnRef idx="1">
            <a:schemeClr val="accent6"/>
          </a:lnRef>
          <a:fillRef idx="2">
            <a:schemeClr val="accent6"/>
          </a:fillRef>
          <a:effectRef idx="1">
            <a:schemeClr val="accent6"/>
          </a:effectRef>
          <a:fontRef idx="minor">
            <a:schemeClr val="dk1"/>
          </a:fontRef>
        </p:style>
        <p:txBody>
          <a:bodyPr rtlCol="0" anchor="ctr"/>
          <a:lstStyle/>
          <a:p>
            <a:r>
              <a:rPr lang="ru-RU" sz="2000" dirty="0">
                <a:solidFill>
                  <a:schemeClr val="tx1"/>
                </a:solidFill>
              </a:rPr>
              <a:t>Если в письме хорошо известный Вам человек </a:t>
            </a:r>
            <a:br>
              <a:rPr lang="ru-RU" sz="2000" dirty="0">
                <a:solidFill>
                  <a:schemeClr val="tx1"/>
                </a:solidFill>
              </a:rPr>
            </a:br>
            <a:r>
              <a:rPr lang="ru-RU" sz="2000" dirty="0">
                <a:solidFill>
                  <a:schemeClr val="tx1"/>
                </a:solidFill>
              </a:rPr>
              <a:t>без предупреждения прислал файл, имеющий расширение </a:t>
            </a:r>
            <a:r>
              <a:rPr lang="ru-RU" sz="2000" b="1" dirty="0">
                <a:solidFill>
                  <a:schemeClr val="tx1"/>
                </a:solidFill>
              </a:rPr>
              <a:t>.</a:t>
            </a:r>
            <a:r>
              <a:rPr lang="en-US" sz="2000" b="1" dirty="0">
                <a:solidFill>
                  <a:schemeClr val="tx1"/>
                </a:solidFill>
              </a:rPr>
              <a:t>exe</a:t>
            </a:r>
            <a:r>
              <a:rPr lang="ru-RU" sz="2000" dirty="0">
                <a:solidFill>
                  <a:schemeClr val="tx1"/>
                </a:solidFill>
              </a:rPr>
              <a:t>, что Вы будете делать?</a:t>
            </a:r>
          </a:p>
        </p:txBody>
      </p:sp>
      <p:sp>
        <p:nvSpPr>
          <p:cNvPr id="12" name="Скругленный прямоугольник 11"/>
          <p:cNvSpPr/>
          <p:nvPr/>
        </p:nvSpPr>
        <p:spPr>
          <a:xfrm>
            <a:off x="2000232" y="3978188"/>
            <a:ext cx="6929486" cy="2160240"/>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2400" dirty="0"/>
              <a:t> Поскольку файл прислали</a:t>
            </a:r>
            <a:br>
              <a:rPr lang="ru-RU" sz="2400" dirty="0"/>
            </a:br>
            <a:r>
              <a:rPr lang="ru-RU" sz="2400" dirty="0"/>
              <a:t> без предупреждения, он имеет специфическое расширение, то возникает подозрение о том,</a:t>
            </a:r>
            <a:br>
              <a:rPr lang="ru-RU" sz="2400" dirty="0"/>
            </a:br>
            <a:r>
              <a:rPr lang="ru-RU" sz="2400" dirty="0"/>
              <a:t>что этот файл содержит вирус . </a:t>
            </a:r>
          </a:p>
          <a:p>
            <a:pPr algn="ctr"/>
            <a:r>
              <a:rPr lang="ru-RU" sz="2400" dirty="0"/>
              <a:t>Лучше удалить письмо</a:t>
            </a:r>
            <a:endParaRPr lang="ru-RU" sz="2400" b="1" i="1" dirty="0"/>
          </a:p>
        </p:txBody>
      </p:sp>
      <p:pic>
        <p:nvPicPr>
          <p:cNvPr id="4" name="Рисунок 3">
            <a:hlinkClick r:id="rId2" action="ppaction://hlinksldjump"/>
          </p:cNvPr>
          <p:cNvPicPr>
            <a:picLocks noChangeAspect="1"/>
          </p:cNvPicPr>
          <p:nvPr/>
        </p:nvPicPr>
        <p:blipFill>
          <a:blip r:embed="rId3"/>
          <a:stretch>
            <a:fillRect/>
          </a:stretch>
        </p:blipFill>
        <p:spPr>
          <a:xfrm>
            <a:off x="251520" y="5678140"/>
            <a:ext cx="1585097" cy="920576"/>
          </a:xfrm>
          <a:prstGeom prst="rect">
            <a:avLst/>
          </a:prstGeom>
        </p:spPr>
      </p:pic>
      <p:pic>
        <p:nvPicPr>
          <p:cNvPr id="15362" name="Picture 2" descr="ÐÐ¾ÑÐ¾Ð¶ÐµÐµ Ð¸Ð·Ð¾Ð±ÑÐ°Ð¶ÐµÐ½Ð¸Ðµ"/>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53607" y="106619"/>
            <a:ext cx="1324541" cy="1322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2527341"/>
      </p:ext>
    </p:extLst>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strips(upRigh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strips(downLeft)">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a:spLocks noChangeArrowheads="1"/>
          </p:cNvSpPr>
          <p:nvPr/>
        </p:nvSpPr>
        <p:spPr bwMode="auto">
          <a:xfrm>
            <a:off x="755576" y="764704"/>
            <a:ext cx="7786687" cy="2154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eaLnBrk="1" hangingPunct="1"/>
            <a:r>
              <a:rPr lang="ru-RU" sz="3200" b="1" i="1" dirty="0">
                <a:solidFill>
                  <a:srgbClr val="7030A0"/>
                </a:solidFill>
                <a:latin typeface="Times New Roman" pitchFamily="18" charset="0"/>
              </a:rPr>
              <a:t>10 баллов </a:t>
            </a:r>
          </a:p>
          <a:p>
            <a:pPr eaLnBrk="1" hangingPunct="1"/>
            <a:endParaRPr lang="ru-RU" sz="2800" b="1" i="1" dirty="0">
              <a:latin typeface="Times New Roman" pitchFamily="18" charset="0"/>
            </a:endParaRPr>
          </a:p>
          <a:p>
            <a:pPr algn="r" eaLnBrk="1" hangingPunct="1"/>
            <a:endParaRPr lang="ru-RU" sz="2800" b="1" dirty="0">
              <a:solidFill>
                <a:schemeClr val="accent6">
                  <a:lumMod val="75000"/>
                </a:schemeClr>
              </a:solidFill>
            </a:endParaRPr>
          </a:p>
          <a:p>
            <a:pPr algn="r" eaLnBrk="1" hangingPunct="1"/>
            <a:endParaRPr lang="ru-RU" sz="2800" b="1" i="1" dirty="0">
              <a:solidFill>
                <a:schemeClr val="accent6">
                  <a:lumMod val="75000"/>
                </a:schemeClr>
              </a:solidFill>
            </a:endParaRPr>
          </a:p>
          <a:p>
            <a:pPr eaLnBrk="1" hangingPunct="1"/>
            <a:endParaRPr lang="ru-RU" dirty="0"/>
          </a:p>
        </p:txBody>
      </p:sp>
      <p:sp>
        <p:nvSpPr>
          <p:cNvPr id="7" name="Прямоугольник 6"/>
          <p:cNvSpPr/>
          <p:nvPr/>
        </p:nvSpPr>
        <p:spPr>
          <a:xfrm>
            <a:off x="3707904" y="116632"/>
            <a:ext cx="3096344" cy="707886"/>
          </a:xfrm>
          <a:prstGeom prst="rect">
            <a:avLst/>
          </a:prstGeom>
        </p:spPr>
        <p:txBody>
          <a:bodyPr wrap="square">
            <a:spAutoFit/>
          </a:bodyPr>
          <a:lstStyle/>
          <a:p>
            <a:r>
              <a:rPr lang="ru-RU" sz="4000" b="1" dirty="0">
                <a:latin typeface="+mj-lt"/>
              </a:rPr>
              <a:t>Сайты</a:t>
            </a:r>
          </a:p>
        </p:txBody>
      </p:sp>
      <p:sp>
        <p:nvSpPr>
          <p:cNvPr id="10" name="Скругленный прямоугольник 9"/>
          <p:cNvSpPr/>
          <p:nvPr/>
        </p:nvSpPr>
        <p:spPr>
          <a:xfrm>
            <a:off x="2771801" y="3753036"/>
            <a:ext cx="5616624" cy="2376264"/>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lvl="0" algn="ctr"/>
            <a:endParaRPr lang="ru-RU" sz="2400" dirty="0"/>
          </a:p>
          <a:p>
            <a:pPr lvl="0"/>
            <a:r>
              <a:rPr lang="ru-RU" sz="2400" dirty="0"/>
              <a:t>Когда Вы регистрируетесь на сайтах, не указывайте личную информацию (номер мобильного телефона, адрес места жительства и другие данные)</a:t>
            </a:r>
          </a:p>
          <a:p>
            <a:pPr algn="ctr"/>
            <a:endParaRPr lang="ru-RU" sz="2400" b="1" i="1" dirty="0"/>
          </a:p>
        </p:txBody>
      </p:sp>
      <p:sp>
        <p:nvSpPr>
          <p:cNvPr id="11" name="Скругленная прямоугольная выноска 10"/>
          <p:cNvSpPr/>
          <p:nvPr/>
        </p:nvSpPr>
        <p:spPr>
          <a:xfrm>
            <a:off x="342974" y="1913930"/>
            <a:ext cx="8405489" cy="1368152"/>
          </a:xfrm>
          <a:prstGeom prst="wedgeRoundRectCallout">
            <a:avLst/>
          </a:prstGeom>
          <a:ln/>
        </p:spPr>
        <p:style>
          <a:lnRef idx="1">
            <a:schemeClr val="accent6"/>
          </a:lnRef>
          <a:fillRef idx="2">
            <a:schemeClr val="accent6"/>
          </a:fillRef>
          <a:effectRef idx="1">
            <a:schemeClr val="accent6"/>
          </a:effectRef>
          <a:fontRef idx="minor">
            <a:schemeClr val="dk1"/>
          </a:fontRef>
        </p:style>
        <p:txBody>
          <a:bodyPr rtlCol="0" anchor="ctr"/>
          <a:lstStyle/>
          <a:p>
            <a:r>
              <a:rPr lang="ru-RU" sz="2000" dirty="0">
                <a:solidFill>
                  <a:schemeClr val="tx1"/>
                </a:solidFill>
              </a:rPr>
              <a:t>Вы проходите регистрацию на сайте интернет-магазина. При регистрации у Вас потребовали домашний адрес, номер мобильного телефона и паспортные данные. </a:t>
            </a:r>
          </a:p>
          <a:p>
            <a:r>
              <a:rPr lang="ru-RU" sz="2000" dirty="0">
                <a:solidFill>
                  <a:schemeClr val="tx1"/>
                </a:solidFill>
              </a:rPr>
              <a:t>Что Вы будете делать?</a:t>
            </a:r>
          </a:p>
        </p:txBody>
      </p:sp>
      <p:pic>
        <p:nvPicPr>
          <p:cNvPr id="4" name="Рисунок 3">
            <a:hlinkClick r:id="rId2" action="ppaction://hlinksldjump"/>
          </p:cNvPr>
          <p:cNvPicPr>
            <a:picLocks noChangeAspect="1"/>
          </p:cNvPicPr>
          <p:nvPr/>
        </p:nvPicPr>
        <p:blipFill>
          <a:blip r:embed="rId3"/>
          <a:stretch>
            <a:fillRect/>
          </a:stretch>
        </p:blipFill>
        <p:spPr>
          <a:xfrm>
            <a:off x="179512" y="5733256"/>
            <a:ext cx="1585097" cy="920576"/>
          </a:xfrm>
          <a:prstGeom prst="rect">
            <a:avLst/>
          </a:prstGeom>
        </p:spPr>
      </p:pic>
      <p:pic>
        <p:nvPicPr>
          <p:cNvPr id="12" name="Picture 2" descr="ÐÐ°ÑÑÐ¸Ð½ÐºÐ¸ Ð¿Ð¾ Ð·Ð°Ð¿ÑÐ¾ÑÑ www 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87624" y="294185"/>
            <a:ext cx="2266717" cy="10606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4132158"/>
      </p:ext>
    </p:extLst>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strips(upRigh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strips(downLef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a:spLocks noChangeArrowheads="1"/>
          </p:cNvSpPr>
          <p:nvPr/>
        </p:nvSpPr>
        <p:spPr bwMode="auto">
          <a:xfrm>
            <a:off x="755576" y="824518"/>
            <a:ext cx="7786687" cy="1723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eaLnBrk="1" hangingPunct="1"/>
            <a:r>
              <a:rPr lang="ru-RU" sz="3200" b="1" i="1" dirty="0">
                <a:solidFill>
                  <a:srgbClr val="7030A0"/>
                </a:solidFill>
                <a:latin typeface="Times New Roman" pitchFamily="18" charset="0"/>
              </a:rPr>
              <a:t>20 баллов </a:t>
            </a:r>
          </a:p>
          <a:p>
            <a:pPr algn="r" eaLnBrk="1" hangingPunct="1"/>
            <a:endParaRPr lang="ru-RU" sz="2800" b="1" dirty="0">
              <a:solidFill>
                <a:schemeClr val="accent6">
                  <a:lumMod val="75000"/>
                </a:schemeClr>
              </a:solidFill>
            </a:endParaRPr>
          </a:p>
          <a:p>
            <a:pPr algn="r" eaLnBrk="1" hangingPunct="1"/>
            <a:endParaRPr lang="ru-RU" sz="2800" b="1" i="1" dirty="0">
              <a:solidFill>
                <a:schemeClr val="accent6">
                  <a:lumMod val="75000"/>
                </a:schemeClr>
              </a:solidFill>
            </a:endParaRPr>
          </a:p>
          <a:p>
            <a:pPr eaLnBrk="1" hangingPunct="1"/>
            <a:endParaRPr lang="ru-RU" dirty="0"/>
          </a:p>
        </p:txBody>
      </p:sp>
      <p:sp>
        <p:nvSpPr>
          <p:cNvPr id="9" name="Прямоугольник 8"/>
          <p:cNvSpPr/>
          <p:nvPr/>
        </p:nvSpPr>
        <p:spPr>
          <a:xfrm>
            <a:off x="3707904" y="116632"/>
            <a:ext cx="3096344" cy="707886"/>
          </a:xfrm>
          <a:prstGeom prst="rect">
            <a:avLst/>
          </a:prstGeom>
        </p:spPr>
        <p:txBody>
          <a:bodyPr wrap="square">
            <a:spAutoFit/>
          </a:bodyPr>
          <a:lstStyle/>
          <a:p>
            <a:r>
              <a:rPr lang="ru-RU" sz="4000" b="1" dirty="0">
                <a:latin typeface="+mj-lt"/>
              </a:rPr>
              <a:t>Сайты</a:t>
            </a:r>
          </a:p>
        </p:txBody>
      </p:sp>
      <p:sp>
        <p:nvSpPr>
          <p:cNvPr id="13" name="Скругленная прямоугольная выноска 12"/>
          <p:cNvSpPr/>
          <p:nvPr/>
        </p:nvSpPr>
        <p:spPr>
          <a:xfrm>
            <a:off x="467544" y="2230234"/>
            <a:ext cx="7523360" cy="1224136"/>
          </a:xfrm>
          <a:prstGeom prst="wedgeRoundRectCallout">
            <a:avLst/>
          </a:prstGeom>
          <a:ln/>
        </p:spPr>
        <p:style>
          <a:lnRef idx="1">
            <a:schemeClr val="accent6"/>
          </a:lnRef>
          <a:fillRef idx="2">
            <a:schemeClr val="accent6"/>
          </a:fillRef>
          <a:effectRef idx="1">
            <a:schemeClr val="accent6"/>
          </a:effectRef>
          <a:fontRef idx="minor">
            <a:schemeClr val="dk1"/>
          </a:fontRef>
        </p:style>
        <p:txBody>
          <a:bodyPr rtlCol="0" anchor="ctr"/>
          <a:lstStyle/>
          <a:p>
            <a:r>
              <a:rPr lang="ru-RU" sz="2000" dirty="0">
                <a:solidFill>
                  <a:schemeClr val="tx1"/>
                </a:solidFill>
              </a:rPr>
              <a:t>Вы загрузили файл с сайта. Что необходимо сделать, прежде чем открыть файл?</a:t>
            </a:r>
          </a:p>
        </p:txBody>
      </p:sp>
      <p:sp>
        <p:nvSpPr>
          <p:cNvPr id="14" name="Скругленный прямоугольник 13"/>
          <p:cNvSpPr/>
          <p:nvPr/>
        </p:nvSpPr>
        <p:spPr>
          <a:xfrm>
            <a:off x="2627784" y="4103637"/>
            <a:ext cx="5986951" cy="1144445"/>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r>
              <a:rPr lang="ru-RU" sz="2400" dirty="0"/>
              <a:t>Перед открытием его нужно проверить антивирусом</a:t>
            </a:r>
          </a:p>
        </p:txBody>
      </p:sp>
      <p:pic>
        <p:nvPicPr>
          <p:cNvPr id="4" name="Рисунок 3">
            <a:hlinkClick r:id="rId2" action="ppaction://hlinksldjump"/>
          </p:cNvPr>
          <p:cNvPicPr>
            <a:picLocks noChangeAspect="1"/>
          </p:cNvPicPr>
          <p:nvPr/>
        </p:nvPicPr>
        <p:blipFill>
          <a:blip r:embed="rId3"/>
          <a:stretch>
            <a:fillRect/>
          </a:stretch>
        </p:blipFill>
        <p:spPr>
          <a:xfrm>
            <a:off x="179512" y="5733256"/>
            <a:ext cx="1585097" cy="920576"/>
          </a:xfrm>
          <a:prstGeom prst="rect">
            <a:avLst/>
          </a:prstGeom>
        </p:spPr>
      </p:pic>
      <p:pic>
        <p:nvPicPr>
          <p:cNvPr id="10" name="Picture 2" descr="ÐÐ°ÑÑÐ¸Ð½ÐºÐ¸ Ð¿Ð¾ Ð·Ð°Ð¿ÑÐ¾ÑÑ www 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87624" y="294185"/>
            <a:ext cx="2266717" cy="10606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3326491"/>
      </p:ext>
    </p:extLst>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strips(upRigh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strips(downLeft)">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theme/theme1.xml><?xml version="1.0" encoding="utf-8"?>
<a:theme xmlns:a="http://schemas.openxmlformats.org/drawingml/2006/main" name="1_Заголовок_ШАБЛОН">
  <a:themeElements>
    <a:clrScheme name="Другая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C6D9F0"/>
      </a:hlink>
      <a:folHlink>
        <a:srgbClr val="1F497D"/>
      </a:folHlink>
    </a:clrScheme>
    <a:fontScheme name="Классическая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1171</TotalTime>
  <Words>1368</Words>
  <Application>Microsoft Office PowerPoint</Application>
  <PresentationFormat>Экран (4:3)</PresentationFormat>
  <Paragraphs>183</Paragraphs>
  <Slides>27</Slides>
  <Notes>4</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27</vt:i4>
      </vt:variant>
    </vt:vector>
  </HeadingPairs>
  <TitlesOfParts>
    <vt:vector size="32" baseType="lpstr">
      <vt:lpstr>Arial</vt:lpstr>
      <vt:lpstr>Calibri</vt:lpstr>
      <vt:lpstr>Tahoma</vt:lpstr>
      <vt:lpstr>Times New Roman</vt:lpstr>
      <vt:lpstr>1_Заголовок_ШАБЛОН</vt:lpstr>
      <vt:lpstr>Игра «Безопасность в Интернете»</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Егорова Любовь Владимировна</cp:lastModifiedBy>
  <cp:revision>131</cp:revision>
  <dcterms:created xsi:type="dcterms:W3CDTF">2015-04-02T16:04:45Z</dcterms:created>
  <dcterms:modified xsi:type="dcterms:W3CDTF">2024-06-20T08:04:18Z</dcterms:modified>
</cp:coreProperties>
</file>