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8560E-3622-4DFE-8810-5343E3E03A44}" v="2509" dt="2023-09-27T12:54:43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тропов Дмитрий Александрович" userId="S::antropovda@gppc.ru::5d8f3352-e766-4468-83fa-9ba0434ce93b" providerId="AD" clId="Web-{7DA8560E-3622-4DFE-8810-5343E3E03A44}"/>
    <pc:docChg chg="addSld delSld modSld sldOrd">
      <pc:chgData name="Антропов Дмитрий Александрович" userId="S::antropovda@gppc.ru::5d8f3352-e766-4468-83fa-9ba0434ce93b" providerId="AD" clId="Web-{7DA8560E-3622-4DFE-8810-5343E3E03A44}" dt="2023-09-27T12:54:43.714" v="2372" actId="14100"/>
      <pc:docMkLst>
        <pc:docMk/>
      </pc:docMkLst>
      <pc:sldChg chg="addSp delSp modSp mod setBg setClrOvrMap">
        <pc:chgData name="Антропов Дмитрий Александрович" userId="S::antropovda@gppc.ru::5d8f3352-e766-4468-83fa-9ba0434ce93b" providerId="AD" clId="Web-{7DA8560E-3622-4DFE-8810-5343E3E03A44}" dt="2023-09-27T07:43:47.102" v="44"/>
        <pc:sldMkLst>
          <pc:docMk/>
          <pc:sldMk cId="1351651579" sldId="256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7:43:47.102" v="44"/>
          <ac:spMkLst>
            <pc:docMk/>
            <pc:sldMk cId="1351651579" sldId="256"/>
            <ac:spMk id="2" creationId="{00000000-0000-0000-0000-000000000000}"/>
          </ac:spMkLst>
        </pc:spChg>
        <pc:spChg chg="del mod">
          <ac:chgData name="Антропов Дмитрий Александрович" userId="S::antropovda@gppc.ru::5d8f3352-e766-4468-83fa-9ba0434ce93b" providerId="AD" clId="Web-{7DA8560E-3622-4DFE-8810-5343E3E03A44}" dt="2023-09-27T07:41:50.411" v="32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spMkLst>
            <pc:docMk/>
            <pc:sldMk cId="1351651579" sldId="256"/>
            <ac:spMk id="8" creationId="{A8DB9CD9-59B1-4D73-BC4C-98796A48EF9B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38:17.625" v="2"/>
          <ac:spMkLst>
            <pc:docMk/>
            <pc:sldMk cId="1351651579" sldId="256"/>
            <ac:spMk id="9" creationId="{71B2258F-86CA-4D4D-8270-BC05FCDEBFB3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spMkLst>
            <pc:docMk/>
            <pc:sldMk cId="1351651579" sldId="256"/>
            <ac:spMk id="10" creationId="{8874A6A9-41FF-4E33-AFA8-F9F81436A59E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spMkLst>
            <pc:docMk/>
            <pc:sldMk cId="1351651579" sldId="256"/>
            <ac:spMk id="25" creationId="{6F828D28-8E09-41CC-8229-3070B5467A96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spMkLst>
            <pc:docMk/>
            <pc:sldMk cId="1351651579" sldId="256"/>
            <ac:spMk id="27" creationId="{D5B012D8-7F27-4758-9AC6-C889B154BD73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spMkLst>
            <pc:docMk/>
            <pc:sldMk cId="1351651579" sldId="256"/>
            <ac:spMk id="29" creationId="{4063B759-00FC-46D1-9898-8E8625268FAF}"/>
          </ac:spMkLst>
        </pc:spChg>
        <pc:grp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grpSpMkLst>
            <pc:docMk/>
            <pc:sldMk cId="1351651579" sldId="256"/>
            <ac:grpSpMk id="12" creationId="{721D730E-1F97-4071-B143-B05E6D2599BC}"/>
          </ac:grpSpMkLst>
        </pc:grpChg>
        <pc:picChg chg="add del mod ord">
          <ac:chgData name="Антропов Дмитрий Александрович" userId="S::antropovda@gppc.ru::5d8f3352-e766-4468-83fa-9ba0434ce93b" providerId="AD" clId="Web-{7DA8560E-3622-4DFE-8810-5343E3E03A44}" dt="2023-09-27T07:38:33.203" v="3"/>
          <ac:picMkLst>
            <pc:docMk/>
            <pc:sldMk cId="1351651579" sldId="256"/>
            <ac:picMk id="4" creationId="{6E479C51-BB22-C9FD-1602-C8354F072F49}"/>
          </ac:picMkLst>
        </pc:picChg>
        <pc:picChg chg="add del">
          <ac:chgData name="Антропов Дмитрий Александрович" userId="S::antropovda@gppc.ru::5d8f3352-e766-4468-83fa-9ba0434ce93b" providerId="AD" clId="Web-{7DA8560E-3622-4DFE-8810-5343E3E03A44}" dt="2023-09-27T07:43:47.102" v="44"/>
          <ac:picMkLst>
            <pc:docMk/>
            <pc:sldMk cId="1351651579" sldId="256"/>
            <ac:picMk id="21" creationId="{E13E849F-6466-AC0F-FA1F-FE5D313FC56A}"/>
          </ac:picMkLst>
        </pc:picChg>
      </pc:sldChg>
      <pc:sldChg chg="modSp add">
        <pc:chgData name="Антропов Дмитрий Александрович" userId="S::antropovda@gppc.ru::5d8f3352-e766-4468-83fa-9ba0434ce93b" providerId="AD" clId="Web-{7DA8560E-3622-4DFE-8810-5343E3E03A44}" dt="2023-09-27T08:10:56.454" v="174"/>
        <pc:sldMkLst>
          <pc:docMk/>
          <pc:sldMk cId="144382242" sldId="257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7:46:26.731" v="64" actId="20577"/>
          <ac:spMkLst>
            <pc:docMk/>
            <pc:sldMk cId="144382242" sldId="257"/>
            <ac:spMk id="2" creationId="{4695453E-D401-FAEC-C7E6-8D6C116FBA46}"/>
          </ac:spMkLst>
        </pc:spChg>
        <pc:spChg chg="mod">
          <ac:chgData name="Антропов Дмитрий Александрович" userId="S::antropovda@gppc.ru::5d8f3352-e766-4468-83fa-9ba0434ce93b" providerId="AD" clId="Web-{7DA8560E-3622-4DFE-8810-5343E3E03A44}" dt="2023-09-27T07:59:13.468" v="96" actId="20577"/>
          <ac:spMkLst>
            <pc:docMk/>
            <pc:sldMk cId="144382242" sldId="257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10:56.454" v="174"/>
          <ac:graphicFrameMkLst>
            <pc:docMk/>
            <pc:sldMk cId="144382242" sldId="257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05:59.431" v="169"/>
          <ac:graphicFrameMkLst>
            <pc:docMk/>
            <pc:sldMk cId="144382242" sldId="257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8:10:24.328" v="172"/>
          <ac:picMkLst>
            <pc:docMk/>
            <pc:sldMk cId="144382242" sldId="257"/>
            <ac:picMk id="8" creationId="{2725109B-3449-22DD-588F-4693F8C73421}"/>
          </ac:picMkLst>
        </pc:picChg>
      </pc:sldChg>
      <pc:sldChg chg="addSp delSp modSp new mod setBg setClrOvrMap">
        <pc:chgData name="Антропов Дмитрий Александрович" userId="S::antropovda@gppc.ru::5d8f3352-e766-4468-83fa-9ba0434ce93b" providerId="AD" clId="Web-{7DA8560E-3622-4DFE-8810-5343E3E03A44}" dt="2023-09-27T07:45:35.526" v="57"/>
        <pc:sldMkLst>
          <pc:docMk/>
          <pc:sldMk cId="290205067" sldId="258"/>
        </pc:sldMkLst>
        <pc:spChg chg="mod ord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2" creationId="{55D5B88E-76D5-7723-591B-F485005095FD}"/>
          </ac:spMkLst>
        </pc:spChg>
        <pc:spChg chg="del mod">
          <ac:chgData name="Антропов Дмитрий Александрович" userId="S::antropovda@gppc.ru::5d8f3352-e766-4468-83fa-9ba0434ce93b" providerId="AD" clId="Web-{7DA8560E-3622-4DFE-8810-5343E3E03A44}" dt="2023-09-27T07:44:21.446" v="46"/>
          <ac:spMkLst>
            <pc:docMk/>
            <pc:sldMk cId="290205067" sldId="258"/>
            <ac:spMk id="3" creationId="{419D891E-0C3A-62B2-3BAC-67F80FBE7782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4:08.821" v="45"/>
          <ac:spMkLst>
            <pc:docMk/>
            <pc:sldMk cId="290205067" sldId="258"/>
            <ac:spMk id="5" creationId="{62A1F4E8-71BE-3873-8D00-F942DDD23CDB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8" creationId="{B210AC1D-4063-4C6E-9528-FA9C4C0C18E6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9" creationId="{02F8C595-E68C-4306-AED8-DC7826A0A506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2:55.257" v="40"/>
          <ac:spMkLst>
            <pc:docMk/>
            <pc:sldMk cId="290205067" sldId="258"/>
            <ac:spMk id="11" creationId="{3ECBE1F1-D69B-4AFA-ABD5-8E41720EF6DE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12" creationId="{E91DC736-0EF8-4F87-9146-EBF1D2EE4D3D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2:55.257" v="40"/>
          <ac:spMkLst>
            <pc:docMk/>
            <pc:sldMk cId="290205067" sldId="258"/>
            <ac:spMk id="13" creationId="{603A6265-E10C-4B85-9C20-E75FCAF9CC63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3:07.819" v="42"/>
          <ac:spMkLst>
            <pc:docMk/>
            <pc:sldMk cId="290205067" sldId="258"/>
            <ac:spMk id="15" creationId="{9228552E-C8B1-4A80-8448-0787CE0FC704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17" creationId="{097CD68E-23E3-4007-8847-CD0944C4F7BE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19" creationId="{AF2F604E-43BE-4DC3-B983-E071523364F8}"/>
          </ac:spMkLst>
        </pc:spChg>
        <pc:spChg chg="add del">
          <ac:chgData name="Антропов Дмитрий Александрович" userId="S::antropovda@gppc.ru::5d8f3352-e766-4468-83fa-9ba0434ce93b" providerId="AD" clId="Web-{7DA8560E-3622-4DFE-8810-5343E3E03A44}" dt="2023-09-27T07:45:35.526" v="57"/>
          <ac:spMkLst>
            <pc:docMk/>
            <pc:sldMk cId="290205067" sldId="258"/>
            <ac:spMk id="21" creationId="{08C9B587-E65E-4B52-B37C-ABEBB6E87928}"/>
          </ac:spMkLst>
        </pc:spChg>
        <pc:picChg chg="add del">
          <ac:chgData name="Антропов Дмитрий Александрович" userId="S::antropovda@gppc.ru::5d8f3352-e766-4468-83fa-9ba0434ce93b" providerId="AD" clId="Web-{7DA8560E-3622-4DFE-8810-5343E3E03A44}" dt="2023-09-27T07:42:55.257" v="40"/>
          <ac:picMkLst>
            <pc:docMk/>
            <pc:sldMk cId="290205067" sldId="258"/>
            <ac:picMk id="7" creationId="{8F0140A6-B2A0-F193-CD0E-2755AAA76F4C}"/>
          </ac:picMkLst>
        </pc:picChg>
        <pc:picChg chg="add mod">
          <ac:chgData name="Антропов Дмитрий Александрович" userId="S::antropovda@gppc.ru::5d8f3352-e766-4468-83fa-9ba0434ce93b" providerId="AD" clId="Web-{7DA8560E-3622-4DFE-8810-5343E3E03A44}" dt="2023-09-27T07:45:35.526" v="57"/>
          <ac:picMkLst>
            <pc:docMk/>
            <pc:sldMk cId="290205067" sldId="258"/>
            <ac:picMk id="10" creationId="{AF6E6862-67F3-E126-CAC7-775BA7DEF802}"/>
          </ac:picMkLst>
        </pc:picChg>
        <pc:picChg chg="add del">
          <ac:chgData name="Антропов Дмитрий Александрович" userId="S::antropovda@gppc.ru::5d8f3352-e766-4468-83fa-9ba0434ce93b" providerId="AD" clId="Web-{7DA8560E-3622-4DFE-8810-5343E3E03A44}" dt="2023-09-27T07:43:07.819" v="42"/>
          <ac:picMkLst>
            <pc:docMk/>
            <pc:sldMk cId="290205067" sldId="258"/>
            <ac:picMk id="16" creationId="{DE3B2619-4DD6-FC01-5F36-0C2CD983E5A0}"/>
          </ac:picMkLst>
        </pc:picChg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15.204" v="1493"/>
        <pc:sldMkLst>
          <pc:docMk/>
          <pc:sldMk cId="1539484643" sldId="259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15.204" v="1492"/>
        <pc:sldMkLst>
          <pc:docMk/>
          <pc:sldMk cId="2330763671" sldId="260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15.204" v="1491"/>
        <pc:sldMkLst>
          <pc:docMk/>
          <pc:sldMk cId="987513530" sldId="261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15.204" v="1490"/>
        <pc:sldMkLst>
          <pc:docMk/>
          <pc:sldMk cId="682626695" sldId="262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21.267" v="1496"/>
        <pc:sldMkLst>
          <pc:docMk/>
          <pc:sldMk cId="709813818" sldId="263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21.267" v="1495"/>
        <pc:sldMkLst>
          <pc:docMk/>
          <pc:sldMk cId="3767495785" sldId="264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27.767" v="1498"/>
        <pc:sldMkLst>
          <pc:docMk/>
          <pc:sldMk cId="3197926256" sldId="265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27.767" v="1497"/>
        <pc:sldMkLst>
          <pc:docMk/>
          <pc:sldMk cId="1307847828" sldId="266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36.189" v="1499"/>
        <pc:sldMkLst>
          <pc:docMk/>
          <pc:sldMk cId="1150232317" sldId="267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41.783" v="1500"/>
        <pc:sldMkLst>
          <pc:docMk/>
          <pc:sldMk cId="1693465289" sldId="268"/>
        </pc:sldMkLst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45.659" v="1501"/>
        <pc:sldMkLst>
          <pc:docMk/>
          <pc:sldMk cId="1660535778" sldId="269"/>
        </pc:sldMkLst>
      </pc:sldChg>
      <pc:sldChg chg="addSp delSp modSp add replId addAnim delAnim">
        <pc:chgData name="Антропов Дмитрий Александрович" userId="S::antropovda@gppc.ru::5d8f3352-e766-4468-83fa-9ba0434ce93b" providerId="AD" clId="Web-{7DA8560E-3622-4DFE-8810-5343E3E03A44}" dt="2023-09-27T12:54:43.714" v="2372" actId="14100"/>
        <pc:sldMkLst>
          <pc:docMk/>
          <pc:sldMk cId="2647123977" sldId="270"/>
        </pc:sldMkLst>
        <pc:graphicFrameChg chg="del">
          <ac:chgData name="Антропов Дмитрий Александрович" userId="S::antropovda@gppc.ru::5d8f3352-e766-4468-83fa-9ba0434ce93b" providerId="AD" clId="Web-{7DA8560E-3622-4DFE-8810-5343E3E03A44}" dt="2023-09-27T12:37:10.472" v="2354"/>
          <ac:graphicFrameMkLst>
            <pc:docMk/>
            <pc:sldMk cId="2647123977" sldId="270"/>
            <ac:graphicFrameMk id="7" creationId="{4C3B88BD-221A-2F93-DC5A-CD894550F858}"/>
          </ac:graphicFrameMkLst>
        </pc:graphicFrameChg>
        <pc:picChg chg="add del mod">
          <ac:chgData name="Антропов Дмитрий Александрович" userId="S::antropovda@gppc.ru::5d8f3352-e766-4468-83fa-9ba0434ce93b" providerId="AD" clId="Web-{7DA8560E-3622-4DFE-8810-5343E3E03A44}" dt="2023-09-27T12:37:06.971" v="2353"/>
          <ac:picMkLst>
            <pc:docMk/>
            <pc:sldMk cId="2647123977" sldId="270"/>
            <ac:picMk id="4" creationId="{7157E18C-D156-3233-6639-E1A85B14CABB}"/>
          </ac:picMkLst>
        </pc:picChg>
        <pc:picChg chg="add del mod">
          <ac:chgData name="Антропов Дмитрий Александрович" userId="S::antropovda@gppc.ru::5d8f3352-e766-4468-83fa-9ba0434ce93b" providerId="AD" clId="Web-{7DA8560E-3622-4DFE-8810-5343E3E03A44}" dt="2023-09-27T12:32:39.078" v="2352"/>
          <ac:picMkLst>
            <pc:docMk/>
            <pc:sldMk cId="2647123977" sldId="270"/>
            <ac:picMk id="5" creationId="{9A5310E6-2F2A-06BE-1365-07E065E80C18}"/>
          </ac:picMkLst>
        </pc:picChg>
        <pc:picChg chg="del">
          <ac:chgData name="Антропов Дмитрий Александрович" userId="S::antropovda@gppc.ru::5d8f3352-e766-4468-83fa-9ba0434ce93b" providerId="AD" clId="Web-{7DA8560E-3622-4DFE-8810-5343E3E03A44}" dt="2023-09-27T12:29:33.707" v="2347"/>
          <ac:picMkLst>
            <pc:docMk/>
            <pc:sldMk cId="2647123977" sldId="270"/>
            <ac:picMk id="8" creationId="{2725109B-3449-22DD-588F-4693F8C73421}"/>
          </ac:picMkLst>
        </pc:picChg>
        <pc:picChg chg="add del mod">
          <ac:chgData name="Антропов Дмитрий Александрович" userId="S::antropovda@gppc.ru::5d8f3352-e766-4468-83fa-9ba0434ce93b" providerId="AD" clId="Web-{7DA8560E-3622-4DFE-8810-5343E3E03A44}" dt="2023-09-27T12:38:40.759" v="2361"/>
          <ac:picMkLst>
            <pc:docMk/>
            <pc:sldMk cId="2647123977" sldId="270"/>
            <ac:picMk id="9" creationId="{43D11ABC-5B61-9B7F-D2D0-8A807B27A560}"/>
          </ac:picMkLst>
        </pc:picChg>
        <pc:picChg chg="add del mod">
          <ac:chgData name="Антропов Дмитрий Александрович" userId="S::antropovda@gppc.ru::5d8f3352-e766-4468-83fa-9ba0434ce93b" providerId="AD" clId="Web-{7DA8560E-3622-4DFE-8810-5343E3E03A44}" dt="2023-09-27T12:39:36.919" v="2366"/>
          <ac:picMkLst>
            <pc:docMk/>
            <pc:sldMk cId="2647123977" sldId="270"/>
            <ac:picMk id="11" creationId="{D2F86561-F292-B11C-45AF-FCE0CFD11073}"/>
          </ac:picMkLst>
        </pc:picChg>
        <pc:picChg chg="add mod">
          <ac:chgData name="Антропов Дмитрий Александрович" userId="S::antropovda@gppc.ru::5d8f3352-e766-4468-83fa-9ba0434ce93b" providerId="AD" clId="Web-{7DA8560E-3622-4DFE-8810-5343E3E03A44}" dt="2023-09-27T12:54:43.714" v="2372" actId="14100"/>
          <ac:picMkLst>
            <pc:docMk/>
            <pc:sldMk cId="2647123977" sldId="270"/>
            <ac:picMk id="13" creationId="{F98BCD1D-353B-79D7-B51C-3D70F3F5019F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8:18:51.606" v="258"/>
        <pc:sldMkLst>
          <pc:docMk/>
          <pc:sldMk cId="723350654" sldId="271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8:12:51.723" v="177" actId="20577"/>
          <ac:spMkLst>
            <pc:docMk/>
            <pc:sldMk cId="723350654" sldId="271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18:51.606" v="258"/>
          <ac:graphicFrameMkLst>
            <pc:docMk/>
            <pc:sldMk cId="723350654" sldId="271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14:58.835" v="251"/>
          <ac:graphicFrameMkLst>
            <pc:docMk/>
            <pc:sldMk cId="723350654" sldId="271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8:18:33.340" v="253" actId="1076"/>
          <ac:picMkLst>
            <pc:docMk/>
            <pc:sldMk cId="723350654" sldId="271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8:25:02.319" v="469" actId="14100"/>
        <pc:sldMkLst>
          <pc:docMk/>
          <pc:sldMk cId="3665065501" sldId="272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8:21:59.549" v="392" actId="20577"/>
          <ac:spMkLst>
            <pc:docMk/>
            <pc:sldMk cId="3665065501" sldId="272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23:24.519" v="460"/>
          <ac:graphicFrameMkLst>
            <pc:docMk/>
            <pc:sldMk cId="3665065501" sldId="272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24:35.443" v="464"/>
          <ac:graphicFrameMkLst>
            <pc:docMk/>
            <pc:sldMk cId="3665065501" sldId="272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8:25:02.319" v="469" actId="14100"/>
          <ac:picMkLst>
            <pc:docMk/>
            <pc:sldMk cId="3665065501" sldId="272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9:02:49.141" v="536"/>
        <pc:sldMkLst>
          <pc:docMk/>
          <pc:sldMk cId="2516306064" sldId="273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8:56:48.865" v="479" actId="20577"/>
          <ac:spMkLst>
            <pc:docMk/>
            <pc:sldMk cId="2516306064" sldId="273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8:58:56.713" v="533"/>
          <ac:graphicFrameMkLst>
            <pc:docMk/>
            <pc:sldMk cId="2516306064" sldId="273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02:49.141" v="536"/>
          <ac:graphicFrameMkLst>
            <pc:docMk/>
            <pc:sldMk cId="2516306064" sldId="273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9:02:38.719" v="534"/>
          <ac:picMkLst>
            <pc:docMk/>
            <pc:sldMk cId="2516306064" sldId="273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9:10:52.544" v="643" actId="1076"/>
        <pc:sldMkLst>
          <pc:docMk/>
          <pc:sldMk cId="3068958969" sldId="274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9:04:10.206" v="539" actId="20577"/>
          <ac:spMkLst>
            <pc:docMk/>
            <pc:sldMk cId="3068958969" sldId="274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09:24.495" v="639"/>
          <ac:graphicFrameMkLst>
            <pc:docMk/>
            <pc:sldMk cId="3068958969" sldId="274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09:14.120" v="629"/>
          <ac:graphicFrameMkLst>
            <pc:docMk/>
            <pc:sldMk cId="3068958969" sldId="274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9:10:52.544" v="643" actId="1076"/>
          <ac:picMkLst>
            <pc:docMk/>
            <pc:sldMk cId="3068958969" sldId="274"/>
            <ac:picMk id="8" creationId="{2725109B-3449-22DD-588F-4693F8C73421}"/>
          </ac:picMkLst>
        </pc:picChg>
      </pc:sldChg>
      <pc:sldChg chg="modSp add ord replId">
        <pc:chgData name="Антропов Дмитрий Александрович" userId="S::antropovda@gppc.ru::5d8f3352-e766-4468-83fa-9ba0434ce93b" providerId="AD" clId="Web-{7DA8560E-3622-4DFE-8810-5343E3E03A44}" dt="2023-09-27T09:18:45.495" v="804" actId="14100"/>
        <pc:sldMkLst>
          <pc:docMk/>
          <pc:sldMk cId="2950436260" sldId="275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9:12:31.719" v="647" actId="20577"/>
          <ac:spMkLst>
            <pc:docMk/>
            <pc:sldMk cId="2950436260" sldId="275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15:37.833" v="795"/>
          <ac:graphicFrameMkLst>
            <pc:docMk/>
            <pc:sldMk cId="2950436260" sldId="275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14:31.066" v="721"/>
          <ac:graphicFrameMkLst>
            <pc:docMk/>
            <pc:sldMk cId="2950436260" sldId="275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9:18:45.495" v="804" actId="14100"/>
          <ac:picMkLst>
            <pc:docMk/>
            <pc:sldMk cId="2950436260" sldId="275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9:27:24.899" v="920" actId="1076"/>
        <pc:sldMkLst>
          <pc:docMk/>
          <pc:sldMk cId="2881799144" sldId="276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9:20:34.591" v="806" actId="20577"/>
          <ac:spMkLst>
            <pc:docMk/>
            <pc:sldMk cId="2881799144" sldId="276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22:08.844" v="896"/>
          <ac:graphicFrameMkLst>
            <pc:docMk/>
            <pc:sldMk cId="2881799144" sldId="276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22:28.626" v="918"/>
          <ac:graphicFrameMkLst>
            <pc:docMk/>
            <pc:sldMk cId="2881799144" sldId="276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9:27:24.899" v="920" actId="1076"/>
          <ac:picMkLst>
            <pc:docMk/>
            <pc:sldMk cId="2881799144" sldId="276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9:33:18.690" v="1045" actId="14100"/>
        <pc:sldMkLst>
          <pc:docMk/>
          <pc:sldMk cId="1552513618" sldId="277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9:29:03.324" v="923" actId="20577"/>
          <ac:spMkLst>
            <pc:docMk/>
            <pc:sldMk cId="1552513618" sldId="277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30:58.967" v="1029"/>
          <ac:graphicFrameMkLst>
            <pc:docMk/>
            <pc:sldMk cId="1552513618" sldId="277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31:19.905" v="1041"/>
          <ac:graphicFrameMkLst>
            <pc:docMk/>
            <pc:sldMk cId="1552513618" sldId="277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9:33:18.690" v="1045" actId="14100"/>
          <ac:picMkLst>
            <pc:docMk/>
            <pc:sldMk cId="1552513618" sldId="277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09:40:17.514" v="1088" actId="14100"/>
        <pc:sldMkLst>
          <pc:docMk/>
          <pc:sldMk cId="3059345173" sldId="278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09:34:56.161" v="1048" actId="20577"/>
          <ac:spMkLst>
            <pc:docMk/>
            <pc:sldMk cId="3059345173" sldId="278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37:19.868" v="1078"/>
          <ac:graphicFrameMkLst>
            <pc:docMk/>
            <pc:sldMk cId="3059345173" sldId="278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09:39:34.059" v="1084"/>
          <ac:graphicFrameMkLst>
            <pc:docMk/>
            <pc:sldMk cId="3059345173" sldId="278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09:40:17.514" v="1088" actId="14100"/>
          <ac:picMkLst>
            <pc:docMk/>
            <pc:sldMk cId="3059345173" sldId="278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11:38:54.266" v="1488"/>
        <pc:sldMkLst>
          <pc:docMk/>
          <pc:sldMk cId="2772530450" sldId="279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11:31:51.216" v="1100" actId="20577"/>
          <ac:spMkLst>
            <pc:docMk/>
            <pc:sldMk cId="2772530450" sldId="279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1:36:42.479" v="1468"/>
          <ac:graphicFrameMkLst>
            <pc:docMk/>
            <pc:sldMk cId="2772530450" sldId="279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1:36:58.104" v="1486"/>
          <ac:graphicFrameMkLst>
            <pc:docMk/>
            <pc:sldMk cId="2772530450" sldId="279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11:38:54.266" v="1488"/>
          <ac:picMkLst>
            <pc:docMk/>
            <pc:sldMk cId="2772530450" sldId="279"/>
            <ac:picMk id="8" creationId="{2725109B-3449-22DD-588F-4693F8C73421}"/>
          </ac:picMkLst>
        </pc:picChg>
      </pc:sldChg>
      <pc:sldChg chg="add del replId">
        <pc:chgData name="Антропов Дмитрий Александрович" userId="S::antropovda@gppc.ru::5d8f3352-e766-4468-83fa-9ba0434ce93b" providerId="AD" clId="Web-{7DA8560E-3622-4DFE-8810-5343E3E03A44}" dt="2023-09-27T11:39:15.204" v="1494"/>
        <pc:sldMkLst>
          <pc:docMk/>
          <pc:sldMk cId="3565031677" sldId="280"/>
        </pc:sldMkLst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11:48:16.759" v="1834"/>
        <pc:sldMkLst>
          <pc:docMk/>
          <pc:sldMk cId="3976662976" sldId="280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11:40:18.629" v="1508" actId="20577"/>
          <ac:spMkLst>
            <pc:docMk/>
            <pc:sldMk cId="3976662976" sldId="280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1:45:05.454" v="1825"/>
          <ac:graphicFrameMkLst>
            <pc:docMk/>
            <pc:sldMk cId="3976662976" sldId="280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1:48:16.759" v="1834"/>
          <ac:graphicFrameMkLst>
            <pc:docMk/>
            <pc:sldMk cId="3976662976" sldId="280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11:47:51.899" v="1828" actId="14100"/>
          <ac:picMkLst>
            <pc:docMk/>
            <pc:sldMk cId="3976662976" sldId="280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11:53:25.319" v="2120"/>
        <pc:sldMkLst>
          <pc:docMk/>
          <pc:sldMk cId="1470711994" sldId="281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11:49:16.793" v="1855" actId="20577"/>
          <ac:spMkLst>
            <pc:docMk/>
            <pc:sldMk cId="1470711994" sldId="281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1:51:40.346" v="2115"/>
          <ac:graphicFrameMkLst>
            <pc:docMk/>
            <pc:sldMk cId="1470711994" sldId="281"/>
            <ac:graphicFrameMk id="6" creationId="{69193898-02DE-634B-8C2E-38BB4557551E}"/>
          </ac:graphicFrameMkLst>
        </pc:graphicFrame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1:51:52.034" v="2119"/>
          <ac:graphicFrameMkLst>
            <pc:docMk/>
            <pc:sldMk cId="1470711994" sldId="281"/>
            <ac:graphicFrameMk id="7" creationId="{4C3B88BD-221A-2F93-DC5A-CD894550F858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11:53:25.319" v="2120"/>
          <ac:picMkLst>
            <pc:docMk/>
            <pc:sldMk cId="1470711994" sldId="281"/>
            <ac:picMk id="8" creationId="{2725109B-3449-22DD-588F-4693F8C73421}"/>
          </ac:picMkLst>
        </pc:picChg>
      </pc:sldChg>
      <pc:sldChg chg="modSp add replId">
        <pc:chgData name="Антропов Дмитрий Александрович" userId="S::antropovda@gppc.ru::5d8f3352-e766-4468-83fa-9ba0434ce93b" providerId="AD" clId="Web-{7DA8560E-3622-4DFE-8810-5343E3E03A44}" dt="2023-09-27T12:01:26.106" v="2346"/>
        <pc:sldMkLst>
          <pc:docMk/>
          <pc:sldMk cId="960097732" sldId="282"/>
        </pc:sldMkLst>
        <pc:spChg chg="mod">
          <ac:chgData name="Антропов Дмитрий Александрович" userId="S::antropovda@gppc.ru::5d8f3352-e766-4468-83fa-9ba0434ce93b" providerId="AD" clId="Web-{7DA8560E-3622-4DFE-8810-5343E3E03A44}" dt="2023-09-27T11:54:58.214" v="2159" actId="20577"/>
          <ac:spMkLst>
            <pc:docMk/>
            <pc:sldMk cId="960097732" sldId="282"/>
            <ac:spMk id="3" creationId="{C7A53C8A-118E-7BCF-F426-D2BC4F4ECC98}"/>
          </ac:spMkLst>
        </pc:spChg>
        <pc:graphicFrameChg chg="mod modGraphic">
          <ac:chgData name="Антропов Дмитрий Александрович" userId="S::antropovda@gppc.ru::5d8f3352-e766-4468-83fa-9ba0434ce93b" providerId="AD" clId="Web-{7DA8560E-3622-4DFE-8810-5343E3E03A44}" dt="2023-09-27T12:01:26.106" v="2346"/>
          <ac:graphicFrameMkLst>
            <pc:docMk/>
            <pc:sldMk cId="960097732" sldId="282"/>
            <ac:graphicFrameMk id="6" creationId="{69193898-02DE-634B-8C2E-38BB4557551E}"/>
          </ac:graphicFrameMkLst>
        </pc:graphicFrameChg>
        <pc:picChg chg="mod">
          <ac:chgData name="Антропов Дмитрий Александрович" userId="S::antropovda@gppc.ru::5d8f3352-e766-4468-83fa-9ba0434ce93b" providerId="AD" clId="Web-{7DA8560E-3622-4DFE-8810-5343E3E03A44}" dt="2023-09-27T12:00:54.870" v="2332" actId="14100"/>
          <ac:picMkLst>
            <pc:docMk/>
            <pc:sldMk cId="960097732" sldId="282"/>
            <ac:picMk id="8" creationId="{2725109B-3449-22DD-588F-4693F8C7342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61729" y="1724303"/>
            <a:ext cx="6562950" cy="2350416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Викторина</a:t>
            </a:r>
            <a:r>
              <a:rPr lang="ru-RU" sz="5200" dirty="0">
                <a:solidFill>
                  <a:schemeClr val="tx2"/>
                </a:solidFill>
                <a:ea typeface="Calibri Light"/>
                <a:cs typeface="Calibri Light"/>
              </a:rPr>
              <a:t> </a:t>
            </a:r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"Безопасная сеть"</a:t>
            </a:r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Что делать, если вам пришло письмо о том, что вы выиграли в лотерее?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04255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1.Перейти по ссылке в письме, ведь информация может оказаться правдой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Удалить его и заблокировать отправителя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Переслать друзьям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Пометить письмо  как спам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79859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№2 и №4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текст, Шрифт, логотип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109" y="3731121"/>
            <a:ext cx="4386612" cy="29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Когда можно полностью доверять новым онлайн-друзьям?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68637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1.Никогда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После обмена фотографиями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После длительной переписки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Поговорив по телефону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09072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одежда, маска, Маск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362" y="3517227"/>
            <a:ext cx="3618210" cy="31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Что такое клавиатурный шпион?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199055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 Агент спец. служб</a:t>
                      </a:r>
                      <a:endParaRPr lang="ru-RU" sz="28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Программа отслеживающая ввод юзером паролей и </a:t>
                      </a:r>
                      <a:r>
                        <a:rPr lang="ru-RU" sz="2800" b="1" i="1" dirty="0" err="1"/>
                        <a:t>пин-кодов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Настройка клавиатуры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Метод </a:t>
                      </a:r>
                      <a:r>
                        <a:rPr lang="ru-RU" sz="2800" b="1" i="1" dirty="0" err="1"/>
                        <a:t>кибер</a:t>
                      </a:r>
                      <a:r>
                        <a:rPr lang="ru-RU" sz="2800" b="1" i="1" dirty="0"/>
                        <a:t> слежки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81862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№2 и №4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клавиатура, компьютер, Оргтехника, Компьютерная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235" y="3598035"/>
            <a:ext cx="2920463" cy="298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Что такое фишинг?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685030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 Вид рыбалка</a:t>
                      </a:r>
                      <a:endParaRPr lang="ru-RU" sz="28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Рассылка писем с приглашением на рыбалку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Выуживание у юзера данных для доступа  к его учетным записям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</a:t>
                      </a:r>
                      <a:r>
                        <a:rPr lang="ru-RU" sz="2800" b="1" i="1" err="1"/>
                        <a:t>Заспамить</a:t>
                      </a:r>
                      <a:r>
                        <a:rPr lang="ru-RU" sz="2800" b="1" i="1" dirty="0"/>
                        <a:t> сообщениями: "Купи Рыбу"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55686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№3 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ноутбук, компьютер, текст, Орг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446" y="3879753"/>
            <a:ext cx="4163725" cy="24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Троянская программа опасна тем что?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635727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 Проникает на компьютер под видом полезной программы и вредит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Ищет на диске коня, замедляя его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Направляет все запросы в Трою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Обладает всеми вышеперечисленными возможностями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487398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№4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графическая вставка, снимок экран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257" y="3879753"/>
            <a:ext cx="3718102" cy="24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Если ваш компьютер подвергся хакерской атаке, то вы:</a:t>
            </a:r>
            <a:endParaRPr lang="ru-RU" sz="3200" b="1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233077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 Примете витамины и холодный душ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Отключите монитор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Вызовите МЧС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Отключить компьютер от сети интернет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/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№4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Электрические вилки и розетки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73" y="3879753"/>
            <a:ext cx="3876480" cy="27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?</a:t>
            </a: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/>
        </p:nvGraphicFramePr>
        <p:xfrm>
          <a:off x="425370" y="2458555"/>
          <a:ext cx="6739871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1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4000" b="1" i="1" dirty="0">
                          <a:solidFill>
                            <a:schemeClr val="tx1"/>
                          </a:solidFill>
                        </a:rPr>
                        <a:t>1. </a:t>
                      </a:r>
                      <a:endParaRPr lang="ru-RU" sz="4000" b="1" i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4000" b="1" i="1" dirty="0"/>
                        <a:t>2. </a:t>
                      </a:r>
                      <a:endParaRPr lang="ru-RU" sz="4000" b="1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4000" b="1" i="1" dirty="0"/>
                        <a:t>3. </a:t>
                      </a:r>
                      <a:endParaRPr lang="ru-RU" sz="4000" b="1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4000" b="1" i="1" dirty="0"/>
                        <a:t>4. </a:t>
                      </a:r>
                      <a:endParaRPr lang="ru-RU" sz="4000" b="1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pic>
        <p:nvPicPr>
          <p:cNvPr id="13" name="23 - 4K">
            <a:hlinkClick r:id="" action="ppaction://media"/>
            <a:extLst>
              <a:ext uri="{FF2B5EF4-FFF2-40B4-BE49-F238E27FC236}">
                <a16:creationId xmlns:a16="http://schemas.microsoft.com/office/drawing/2014/main" id="{F98BCD1D-353B-79D7-B51C-3D70F3F50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8569" y="2694405"/>
            <a:ext cx="4499809" cy="33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12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B88E-76D5-7723-591B-F4850050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041" y="762001"/>
            <a:ext cx="5132405" cy="4676033"/>
          </a:xfrm>
        </p:spPr>
        <p:txBody>
          <a:bodyPr anchor="ctr">
            <a:normAutofit/>
          </a:bodyPr>
          <a:lstStyle/>
          <a:p>
            <a:pPr algn="ctr"/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Викторина</a:t>
            </a:r>
            <a:r>
              <a:rPr lang="ru-RU" sz="5000" dirty="0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 </a:t>
            </a: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"Безопасная сеть"</a:t>
            </a:r>
          </a:p>
        </p:txBody>
      </p:sp>
      <p:pic>
        <p:nvPicPr>
          <p:cNvPr id="10" name="Picture 6" descr="Кабели Ethernet, подключенные к сетевому соединению">
            <a:extLst>
              <a:ext uri="{FF2B5EF4-FFF2-40B4-BE49-F238E27FC236}">
                <a16:creationId xmlns:a16="http://schemas.microsoft.com/office/drawing/2014/main" id="{AF6E6862-67F3-E126-CAC7-775BA7DEF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" r="7689" b="1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Что можно делать на видеохостинге в RuTube?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61169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 Размещать материалы без согласия  авторов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 Выражать своё несогласие с мнением другого в уважительной форме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 Размещать противозаконные, оскорбительные материалы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Выдавать чужие видео за свои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024438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791" y="3731871"/>
            <a:ext cx="2952003" cy="29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Какой из паролей является надёжным?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162162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</a:rPr>
                        <a:t>1.123456789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/>
                        <a:t>2. </a:t>
                      </a:r>
                      <a:r>
                        <a:rPr lang="ru-RU" sz="3600" b="1" i="1" err="1"/>
                        <a:t>qwerty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/>
                        <a:t>3. Dgk8Mdk3572v^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/>
                        <a:t>4. </a:t>
                      </a:r>
                      <a:r>
                        <a:rPr lang="ru-RU" sz="3600" b="1" i="1" err="1"/>
                        <a:t>user</a:t>
                      </a:r>
                      <a:endParaRPr lang="ru-RU" sz="3600" b="1" i="1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00915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кружка, текст, кофейная чашка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680" y="3520204"/>
            <a:ext cx="2952003" cy="29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Что  следует делать, если ты столкнулся с </a:t>
            </a:r>
            <a:r>
              <a:rPr lang="ru-RU" sz="3200" b="1" dirty="0" err="1">
                <a:solidFill>
                  <a:schemeClr val="bg1"/>
                </a:solidFill>
                <a:ea typeface="+mn-lt"/>
                <a:cs typeface="+mn-lt"/>
              </a:rPr>
              <a:t>хейтером</a:t>
            </a: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 в Сети?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541353"/>
              </p:ext>
            </p:extLst>
          </p:nvPr>
        </p:nvGraphicFramePr>
        <p:xfrm>
          <a:off x="427789" y="2459789"/>
          <a:ext cx="6739870" cy="4311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>
                          <a:solidFill>
                            <a:schemeClr val="tx1"/>
                          </a:solidFill>
                        </a:rPr>
                        <a:t>1.На </a:t>
                      </a:r>
                      <a:r>
                        <a:rPr lang="ru-RU" sz="3600" b="1" i="1" dirty="0" err="1">
                          <a:solidFill>
                            <a:schemeClr val="tx1"/>
                          </a:solidFill>
                        </a:rPr>
                        <a:t>хейт</a:t>
                      </a:r>
                      <a:r>
                        <a:rPr lang="ru-RU" sz="3600" b="1" i="1" dirty="0">
                          <a:solidFill>
                            <a:schemeClr val="tx1"/>
                          </a:solidFill>
                        </a:rPr>
                        <a:t> отвечу </a:t>
                      </a:r>
                      <a:r>
                        <a:rPr lang="ru-RU" sz="3600" b="1" i="1" dirty="0" err="1">
                          <a:solidFill>
                            <a:schemeClr val="tx1"/>
                          </a:solidFill>
                        </a:rPr>
                        <a:t>хейтом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/>
                        <a:t>2. Заблокирую или проигнорирую</a:t>
                      </a:r>
                      <a:endParaRPr lang="ru-RU" sz="3600" b="1" i="1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/>
                        <a:t>3. Буду искать встречи в реале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3600" b="1" i="1" dirty="0"/>
                        <a:t>4. Пожалуюсь родителям</a:t>
                      </a:r>
                      <a:endParaRPr lang="ru-RU" sz="3600" b="1" i="1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867445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№2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графическая вставка, рисунок, зарисо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69" y="3911956"/>
            <a:ext cx="4236113" cy="25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Что является признаком достоверности информации в Сети?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87521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1.Возможность перепроверить эту информацию в других источниках 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Правдоподобность информации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Друг в соц. сети рассказал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Грамотное изложение информации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662691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№1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гвозд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69" y="3972218"/>
            <a:ext cx="4236113" cy="24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Какие данные из нижеперечисленных можно сообщать по электронной почте?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302334"/>
              </p:ext>
            </p:extLst>
          </p:nvPr>
        </p:nvGraphicFramePr>
        <p:xfrm>
          <a:off x="427789" y="2459789"/>
          <a:ext cx="6739870" cy="4297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995627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1.Номера банковских  карт, </a:t>
                      </a:r>
                      <a:r>
                        <a:rPr lang="ru-RU" sz="2800" b="1" i="1" err="1">
                          <a:solidFill>
                            <a:schemeClr val="tx1"/>
                          </a:solidFill>
                        </a:rPr>
                        <a:t>cvv</a:t>
                      </a:r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-код</a:t>
                      </a:r>
                      <a:endParaRPr lang="ru-RU" sz="28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263680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</a:t>
                      </a:r>
                      <a:r>
                        <a:rPr lang="ru-RU" sz="2600" b="1" i="1" dirty="0"/>
                        <a:t> Секретные ответы на  вопросы, используемые при идентификации вашего аккаунта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995627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3.Никнейм или ФИО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995627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Паспортные данные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38851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№3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текст, Графика, графический дизайн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367" y="3838534"/>
            <a:ext cx="3931570" cy="26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Когда можно доверять письму от неизвестного отправителя?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394409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1.Отправитель ссылается на ваших друзей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Отправитель использует логотип авторитетной компании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В письме к вам обращаются по имени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Никогда нельзя доверять письму от неизвестного отправителя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96200"/>
              </p:ext>
            </p:extLst>
          </p:nvPr>
        </p:nvGraphicFramePr>
        <p:xfrm>
          <a:off x="7434430" y="2414380"/>
          <a:ext cx="4310963" cy="109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№4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724" y="3664745"/>
            <a:ext cx="3750962" cy="29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5453E-D401-FAEC-C7E6-8D6C116F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5" y="506727"/>
            <a:ext cx="4048426" cy="1526741"/>
          </a:xfrm>
        </p:spPr>
        <p:txBody>
          <a:bodyPr>
            <a:normAutofit/>
          </a:bodyPr>
          <a:lstStyle/>
          <a:p>
            <a:pPr marL="114300" indent="-114300" algn="ctr"/>
            <a:r>
              <a:rPr lang="ru-RU" b="1" dirty="0">
                <a:solidFill>
                  <a:schemeClr val="bg1"/>
                </a:solidFill>
                <a:ea typeface="+mj-lt"/>
                <a:cs typeface="+mj-lt"/>
              </a:rPr>
              <a:t>Безопасная сеть</a:t>
            </a:r>
            <a:endParaRPr lang="ru-RU" b="1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r"/>
            <a:endParaRPr lang="ru-RU" sz="30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53C8A-118E-7BCF-F426-D2BC4F4EC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ru-RU" sz="3200" b="1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ea typeface="+mn-lt"/>
                <a:cs typeface="+mn-lt"/>
              </a:rPr>
              <a:t>Как защититься от негативного контента?</a:t>
            </a:r>
            <a:endParaRPr lang="ru-RU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ru-RU" sz="2200">
              <a:solidFill>
                <a:schemeClr val="bg1"/>
              </a:solidFill>
              <a:cs typeface="Calibri"/>
            </a:endParaRPr>
          </a:p>
          <a:p>
            <a:endParaRPr lang="ru-RU" sz="2200">
              <a:solidFill>
                <a:schemeClr val="bg1"/>
              </a:solidFill>
              <a:cs typeface="Calibri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69193898-02DE-634B-8C2E-38BB45575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3319"/>
              </p:ext>
            </p:extLst>
          </p:nvPr>
        </p:nvGraphicFramePr>
        <p:xfrm>
          <a:off x="427789" y="2459789"/>
          <a:ext cx="6739870" cy="416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9870">
                  <a:extLst>
                    <a:ext uri="{9D8B030D-6E8A-4147-A177-3AD203B41FA5}">
                      <a16:colId xmlns:a16="http://schemas.microsoft.com/office/drawing/2014/main" val="810497151"/>
                    </a:ext>
                  </a:extLst>
                </a:gridCol>
              </a:tblGrid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>
                          <a:solidFill>
                            <a:schemeClr val="tx1"/>
                          </a:solidFill>
                        </a:rPr>
                        <a:t>1.Установить антивирус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494853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2. Установить блокировщик рекламы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151221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3. Использовать безопасный поиск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00915"/>
                  </a:ext>
                </a:extLst>
              </a:tr>
              <a:tr h="1041054">
                <a:tc>
                  <a:txBody>
                    <a:bodyPr/>
                    <a:lstStyle/>
                    <a:p>
                      <a:r>
                        <a:rPr lang="ru-RU" sz="2800" b="1" i="1" dirty="0"/>
                        <a:t>4. Использовать Firewall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00986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C3B88BD-221A-2F93-DC5A-CD894550F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83713"/>
              </p:ext>
            </p:extLst>
          </p:nvPr>
        </p:nvGraphicFramePr>
        <p:xfrm>
          <a:off x="7434430" y="2414380"/>
          <a:ext cx="4310963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963">
                  <a:extLst>
                    <a:ext uri="{9D8B030D-6E8A-4147-A177-3AD203B41FA5}">
                      <a16:colId xmlns:a16="http://schemas.microsoft.com/office/drawing/2014/main" val="1890329032"/>
                    </a:ext>
                  </a:extLst>
                </a:gridCol>
              </a:tblGrid>
              <a:tr h="1095436">
                <a:tc>
                  <a:txBody>
                    <a:bodyPr/>
                    <a:lstStyle/>
                    <a:p>
                      <a:pPr algn="ctr"/>
                      <a:r>
                        <a:rPr lang="ru-RU" sz="4000" i="1" dirty="0"/>
                        <a:t>Все ответы верны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891"/>
                  </a:ext>
                </a:extLst>
              </a:tr>
            </a:tbl>
          </a:graphicData>
        </a:graphic>
      </p:graphicFrame>
      <p:pic>
        <p:nvPicPr>
          <p:cNvPr id="8" name="Рисунок 8" descr="Изображение выглядит как рисунок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725109B-3449-22DD-588F-4693F8C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724" y="3851436"/>
            <a:ext cx="3750962" cy="28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Викторина "Безопасная сеть"</vt:lpstr>
      <vt:lpstr>Викторина "Безопасная сеть"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  <vt:lpstr>Безопасная сеть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434</cp:revision>
  <dcterms:created xsi:type="dcterms:W3CDTF">2023-09-27T07:37:39Z</dcterms:created>
  <dcterms:modified xsi:type="dcterms:W3CDTF">2023-09-27T12:54:53Z</dcterms:modified>
</cp:coreProperties>
</file>