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22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D70D8E-7F89-45ED-B8BE-87B59198CA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7748A0-ED0F-4A1E-99E7-F724B87888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BCD7C7D-1745-4881-A083-4E963595D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DA0CDBD-4986-41BB-B283-EBA18BEF0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E476A20-9AD3-40D4-B258-19F94D298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390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DF4A67-0A54-4494-B747-3187352937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ADF71B8-9A4A-4E6B-99F0-CA3C5AE26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DF7BD6-5BFB-44A7-8A2E-0E142458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3C5D79E-1BED-442B-8D1F-1E99880EC9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09A63D0-F926-42FF-B950-A3969DCBE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96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A01633D-0B6C-4001-BB99-ACAFD7F70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BF089ED-2BF1-47B6-8A90-A99FA78C18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39AE88-55F7-4DF6-BA60-797A517AA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E6D76D-17A8-4E3D-BBFE-5E60A7907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F8DA367-7AA9-4566-8574-64877B400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7851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1551D0-07CC-461D-90D7-125C917B6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6BC634-531A-4B49-BC8E-320C12F03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F04AA9-A3FC-4CF4-BFC4-15E7B814C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A8B39D-02B3-47C2-BA54-4189F1AB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C97B93-B45E-4D02-942B-7B0254D12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2271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B107CD3-662A-4E5F-94D1-87B671446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6491B4-682C-4099-AEBB-BAC7EEE61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69F1140-35B2-42B8-8950-C7D9F2FCD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C5CA8D-E4F1-4A8C-98CB-8C330E4B2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CE5AAA-AFB1-42FE-AADA-63990D9F7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246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C9E9AF-066F-4FB8-8283-6665AB351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D2E142-81CB-4AC1-A2FB-9DB035DCBF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77FB97A-E892-4BD4-9F8A-D54B3578D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C712F4-DEB1-4FBE-873D-7C6ED81B4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10CBFB3-FFAC-4AEF-BD58-A8EB1C825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DFE2D2B-24C1-40BD-8794-A593839A1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304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4DCE92-672E-4A8C-955C-44F97428B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B744717-9F73-4E92-A4F4-770F73CA4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0CD0D01-734D-4615-91F2-961F8B5F7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1AD95B-969E-48EC-BD71-84BA569814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CB5545C-51EA-47E7-A757-663BA72E0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2B72701-3F07-4179-AFA8-3FBAE25E2E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48FD95D-6E35-43D4-80AC-F9E155504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BDA6CAAC-E135-4341-9360-0DA2AF0F1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6405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FDDB19-1A7F-4393-8CBE-FE3657964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AFDB6E2-D4A6-4988-9CCE-F54BFCB34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6DF2598-64C1-499B-8B67-3B10051D1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B3093C8-840A-4EC0-BB83-50D30F84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97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BDE0D82-B5E1-4424-AA2E-98FBA4075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AB5A900-4E18-431C-941F-D84A2F253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D6B2F38-C7CE-4A61-9BF0-60D21A364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19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69A05B-02EE-4B70-A5F0-7871AFC7E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781A1E-F357-4240-A99B-1543C0222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614C33-6817-46B4-875E-D8330B8B4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F2C9781-C177-4B88-B38F-8E0400D6A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8EFD576-882D-428A-8660-ACD959C1E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6BEC9CF-5062-4903-A3EF-84349F14A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09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67C478-7759-4312-93A4-A9FC74C94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BE2BD55-54B7-49FE-9899-2BF3CCDC5C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AAE90EC-8922-4086-9FAC-5511EBF6C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C945646-D83D-4974-A94C-DCD2EC7AC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0F340-15C5-416E-9CCD-8352C552CB3E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0F8470-4B97-4F6A-94ED-0252F3EE3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9B7110A-0864-4350-81DD-166DAF868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860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DA79DF6-90D3-4A10-B01C-1BF196079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F6598B9-F435-40DD-9370-13693C2C5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BDC48E4-B8CB-4E34-B8D4-DC8FC9A85F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0F340-15C5-416E-9CCD-8352C552CB3E}" type="datetimeFigureOut">
              <a:rPr lang="ru-RU" smtClean="0"/>
              <a:t>10.12.2024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7748B6D-66E1-42EB-BBA6-1F98BB7375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C5849B-6041-481C-9AB6-F618FC25D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F95A56-3318-47BF-8964-A74737FF58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93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EE59513E-16D6-40B9-AE90-4175ACAD5C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781253"/>
              </p:ext>
            </p:extLst>
          </p:nvPr>
        </p:nvGraphicFramePr>
        <p:xfrm>
          <a:off x="489528" y="1358085"/>
          <a:ext cx="10154087" cy="503039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588871">
                  <a:extLst>
                    <a:ext uri="{9D8B030D-6E8A-4147-A177-3AD203B41FA5}">
                      <a16:colId xmlns:a16="http://schemas.microsoft.com/office/drawing/2014/main" val="246476555"/>
                    </a:ext>
                  </a:extLst>
                </a:gridCol>
                <a:gridCol w="778554">
                  <a:extLst>
                    <a:ext uri="{9D8B030D-6E8A-4147-A177-3AD203B41FA5}">
                      <a16:colId xmlns:a16="http://schemas.microsoft.com/office/drawing/2014/main" val="380911589"/>
                    </a:ext>
                  </a:extLst>
                </a:gridCol>
                <a:gridCol w="832055">
                  <a:extLst>
                    <a:ext uri="{9D8B030D-6E8A-4147-A177-3AD203B41FA5}">
                      <a16:colId xmlns:a16="http://schemas.microsoft.com/office/drawing/2014/main" val="3998634142"/>
                    </a:ext>
                  </a:extLst>
                </a:gridCol>
                <a:gridCol w="832055">
                  <a:extLst>
                    <a:ext uri="{9D8B030D-6E8A-4147-A177-3AD203B41FA5}">
                      <a16:colId xmlns:a16="http://schemas.microsoft.com/office/drawing/2014/main" val="1422261607"/>
                    </a:ext>
                  </a:extLst>
                </a:gridCol>
                <a:gridCol w="961201">
                  <a:extLst>
                    <a:ext uri="{9D8B030D-6E8A-4147-A177-3AD203B41FA5}">
                      <a16:colId xmlns:a16="http://schemas.microsoft.com/office/drawing/2014/main" val="2736928593"/>
                    </a:ext>
                  </a:extLst>
                </a:gridCol>
                <a:gridCol w="702910">
                  <a:extLst>
                    <a:ext uri="{9D8B030D-6E8A-4147-A177-3AD203B41FA5}">
                      <a16:colId xmlns:a16="http://schemas.microsoft.com/office/drawing/2014/main" val="504443022"/>
                    </a:ext>
                  </a:extLst>
                </a:gridCol>
                <a:gridCol w="832055">
                  <a:extLst>
                    <a:ext uri="{9D8B030D-6E8A-4147-A177-3AD203B41FA5}">
                      <a16:colId xmlns:a16="http://schemas.microsoft.com/office/drawing/2014/main" val="2241033375"/>
                    </a:ext>
                  </a:extLst>
                </a:gridCol>
                <a:gridCol w="832055">
                  <a:extLst>
                    <a:ext uri="{9D8B030D-6E8A-4147-A177-3AD203B41FA5}">
                      <a16:colId xmlns:a16="http://schemas.microsoft.com/office/drawing/2014/main" val="1064013668"/>
                    </a:ext>
                  </a:extLst>
                </a:gridCol>
                <a:gridCol w="832055">
                  <a:extLst>
                    <a:ext uri="{9D8B030D-6E8A-4147-A177-3AD203B41FA5}">
                      <a16:colId xmlns:a16="http://schemas.microsoft.com/office/drawing/2014/main" val="3933052851"/>
                    </a:ext>
                  </a:extLst>
                </a:gridCol>
                <a:gridCol w="1962276">
                  <a:extLst>
                    <a:ext uri="{9D8B030D-6E8A-4147-A177-3AD203B41FA5}">
                      <a16:colId xmlns:a16="http://schemas.microsoft.com/office/drawing/2014/main" val="2499581321"/>
                    </a:ext>
                  </a:extLst>
                </a:gridCol>
              </a:tblGrid>
              <a:tr h="857928">
                <a:tc>
                  <a:txBody>
                    <a:bodyPr/>
                    <a:lstStyle/>
                    <a:p>
                      <a:pPr marL="446088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Диагностика проблемы, рекомендации (Д/З)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(1 блок)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Выполнение рекомендаций/Групповая работа</a:t>
                      </a: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Консультирование, рекомендации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(2 блок)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Выполнение рекомендаций</a:t>
                      </a: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  <a:p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9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Консультирование, оценка динамики, принятие решения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(3 блок)</a:t>
                      </a:r>
                      <a:endParaRPr lang="ru-RU" sz="1100" dirty="0">
                        <a:solidFill>
                          <a:schemeClr val="tx1"/>
                        </a:solidFill>
                        <a:latin typeface="Montserrat" panose="00000500000000000000"/>
                      </a:endParaRPr>
                    </a:p>
                  </a:txBody>
                  <a:tcPr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1180078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Неделя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8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Montserrat" panose="00000500000000000000"/>
                        </a:rPr>
                        <a:t>9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425617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Ребенок «жертва»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7869578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Ребенок «агрессор»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7775948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Родители «агрессора»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9137122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Родители «жертвы»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396523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Классные руководители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Р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К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137117"/>
                  </a:ext>
                </a:extLst>
              </a:tr>
              <a:tr h="480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  <a:latin typeface="Montserrat" panose="00000500000000000000"/>
                          <a:ea typeface="+mn-ea"/>
                          <a:cs typeface="+mn-cs"/>
                        </a:rPr>
                        <a:t>Класс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Montserrat" panose="0000050000000000000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ontserrat" panose="0000050000000000000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Montserrat" panose="00000500000000000000"/>
                        </a:rPr>
                        <a:t>ПЗ(диагностика)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8C8C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2222651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7A8F88B-4239-4514-8D4C-A4BDDE7ADD49}"/>
              </a:ext>
            </a:extLst>
          </p:cNvPr>
          <p:cNvSpPr txBox="1"/>
          <p:nvPr/>
        </p:nvSpPr>
        <p:spPr>
          <a:xfrm>
            <a:off x="489528" y="625456"/>
            <a:ext cx="3306221" cy="600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К – консультация психолога</a:t>
            </a:r>
          </a:p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Р – выполнение рекомендаций</a:t>
            </a:r>
          </a:p>
          <a:p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ПЗ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–</a:t>
            </a:r>
            <a:r>
              <a:rPr lang="en-US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 </a:t>
            </a:r>
            <a:r>
              <a:rPr lang="ru-RU" sz="1100" dirty="0">
                <a:solidFill>
                  <a:schemeClr val="bg2">
                    <a:lumMod val="50000"/>
                  </a:schemeClr>
                </a:solidFill>
                <a:latin typeface="Montserrat" panose="00000500000000000000" pitchFamily="2" charset="-52"/>
              </a:rPr>
              <a:t>профилактическое занятие</a:t>
            </a:r>
            <a:endParaRPr lang="ru-RU" dirty="0">
              <a:solidFill>
                <a:schemeClr val="bg2">
                  <a:lumMod val="50000"/>
                </a:schemeClr>
              </a:solidFill>
              <a:latin typeface="Montserrat" panose="00000500000000000000" pitchFamily="2" charset="-52"/>
            </a:endParaRPr>
          </a:p>
        </p:txBody>
      </p:sp>
      <p:sp>
        <p:nvSpPr>
          <p:cNvPr id="19" name="Google Shape;237;p5">
            <a:extLst>
              <a:ext uri="{FF2B5EF4-FFF2-40B4-BE49-F238E27FC236}">
                <a16:creationId xmlns:a16="http://schemas.microsoft.com/office/drawing/2014/main" id="{56D1EFCA-3A8B-46C5-A6F1-ECCCD5FE84C9}"/>
              </a:ext>
            </a:extLst>
          </p:cNvPr>
          <p:cNvSpPr/>
          <p:nvPr/>
        </p:nvSpPr>
        <p:spPr>
          <a:xfrm>
            <a:off x="223122" y="256165"/>
            <a:ext cx="10233301" cy="36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i="0" u="none" strike="noStrike" kern="1200" cap="none" spc="51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Montserrat" panose="00000500000000000000" pitchFamily="2" charset="-52"/>
                <a:sym typeface="Arial"/>
              </a:rPr>
              <a:t>ТЕХНОЛОГИЧЕСКАЯ КАРТА, ТРАВЛЯ </a:t>
            </a:r>
            <a:endParaRPr kumimoji="0" lang="ru-RU" sz="1800" i="0" u="none" strike="noStrike" kern="1200" cap="none" spc="51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7682072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118</Words>
  <Application>Microsoft Office PowerPoint</Application>
  <PresentationFormat>Широкоэкранный</PresentationFormat>
  <Paragraphs>67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Исаева Екатерина Сергеевна</dc:creator>
  <cp:lastModifiedBy>Дмитрий Довгалюк</cp:lastModifiedBy>
  <cp:revision>4</cp:revision>
  <dcterms:created xsi:type="dcterms:W3CDTF">2024-12-06T12:44:31Z</dcterms:created>
  <dcterms:modified xsi:type="dcterms:W3CDTF">2024-12-10T12:52:47Z</dcterms:modified>
</cp:coreProperties>
</file>