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4"/>
  </p:sldMasterIdLst>
  <p:notesMasterIdLst>
    <p:notesMasterId r:id="rId15"/>
  </p:notesMasterIdLst>
  <p:sldIdLst>
    <p:sldId id="256" r:id="rId5"/>
    <p:sldId id="257" r:id="rId6"/>
    <p:sldId id="260" r:id="rId7"/>
    <p:sldId id="279" r:id="rId8"/>
    <p:sldId id="280" r:id="rId9"/>
    <p:sldId id="281" r:id="rId10"/>
    <p:sldId id="282" r:id="rId11"/>
    <p:sldId id="278" r:id="rId12"/>
    <p:sldId id="264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EFDCC7-E9B1-4279-ACF1-4F80A8624E2C}" v="5" dt="2022-03-18T09:38:03.607"/>
    <p1510:client id="{E5F936B5-3043-4E5D-9180-60E6FE142164}" v="8" dt="2022-02-28T09:41:55.4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Карабутова Юлия Игорьевна" userId="S::karabutovayi@gppc.ru::be6074a3-00f8-4589-9c5f-05af4b15b178" providerId="AD" clId="Web-{E5F936B5-3043-4E5D-9180-60E6FE142164}"/>
    <pc:docChg chg="addSld modSld">
      <pc:chgData name="Карабутова Юлия Игорьевна" userId="S::karabutovayi@gppc.ru::be6074a3-00f8-4589-9c5f-05af4b15b178" providerId="AD" clId="Web-{E5F936B5-3043-4E5D-9180-60E6FE142164}" dt="2022-02-28T09:41:55.408" v="7" actId="1076"/>
      <pc:docMkLst>
        <pc:docMk/>
      </pc:docMkLst>
      <pc:sldChg chg="addSp delSp modSp new">
        <pc:chgData name="Карабутова Юлия Игорьевна" userId="S::karabutovayi@gppc.ru::be6074a3-00f8-4589-9c5f-05af4b15b178" providerId="AD" clId="Web-{E5F936B5-3043-4E5D-9180-60E6FE142164}" dt="2022-02-28T09:41:55.408" v="7" actId="1076"/>
        <pc:sldMkLst>
          <pc:docMk/>
          <pc:sldMk cId="450089424" sldId="278"/>
        </pc:sldMkLst>
        <pc:spChg chg="del">
          <ac:chgData name="Карабутова Юлия Игорьевна" userId="S::karabutovayi@gppc.ru::be6074a3-00f8-4589-9c5f-05af4b15b178" providerId="AD" clId="Web-{E5F936B5-3043-4E5D-9180-60E6FE142164}" dt="2022-02-28T09:41:21.485" v="1"/>
          <ac:spMkLst>
            <pc:docMk/>
            <pc:sldMk cId="450089424" sldId="278"/>
            <ac:spMk id="2" creationId="{A0961DE8-379C-4434-A8A9-736F00AEA11F}"/>
          </ac:spMkLst>
        </pc:spChg>
        <pc:spChg chg="del">
          <ac:chgData name="Карабутова Юлия Игорьевна" userId="S::karabutovayi@gppc.ru::be6074a3-00f8-4589-9c5f-05af4b15b178" providerId="AD" clId="Web-{E5F936B5-3043-4E5D-9180-60E6FE142164}" dt="2022-02-28T09:41:22.563" v="2"/>
          <ac:spMkLst>
            <pc:docMk/>
            <pc:sldMk cId="450089424" sldId="278"/>
            <ac:spMk id="3" creationId="{AE9F2945-9F04-4AD1-860A-EB74F48127CB}"/>
          </ac:spMkLst>
        </pc:spChg>
        <pc:picChg chg="add mod">
          <ac:chgData name="Карабутова Юлия Игорьевна" userId="S::karabutovayi@gppc.ru::be6074a3-00f8-4589-9c5f-05af4b15b178" providerId="AD" clId="Web-{E5F936B5-3043-4E5D-9180-60E6FE142164}" dt="2022-02-28T09:41:55.408" v="7" actId="1076"/>
          <ac:picMkLst>
            <pc:docMk/>
            <pc:sldMk cId="450089424" sldId="278"/>
            <ac:picMk id="4" creationId="{EA0599B9-F2ED-40FB-9FDD-C127833CCBF4}"/>
          </ac:picMkLst>
        </pc:picChg>
      </pc:sldChg>
    </pc:docChg>
  </pc:docChgLst>
  <pc:docChgLst>
    <pc:chgData name="Князев Александр Викторович" userId="S::kniazevav@gppc.ru::abbb22a7-aee0-4117-b70b-82cef34e0b9a" providerId="AD" clId="Web-{4DEFDCC7-E9B1-4279-ACF1-4F80A8624E2C}"/>
    <pc:docChg chg="modSld">
      <pc:chgData name="Князев Александр Викторович" userId="S::kniazevav@gppc.ru::abbb22a7-aee0-4117-b70b-82cef34e0b9a" providerId="AD" clId="Web-{4DEFDCC7-E9B1-4279-ACF1-4F80A8624E2C}" dt="2022-03-18T09:38:03.607" v="4" actId="20577"/>
      <pc:docMkLst>
        <pc:docMk/>
      </pc:docMkLst>
      <pc:sldChg chg="modSp">
        <pc:chgData name="Князев Александр Викторович" userId="S::kniazevav@gppc.ru::abbb22a7-aee0-4117-b70b-82cef34e0b9a" providerId="AD" clId="Web-{4DEFDCC7-E9B1-4279-ACF1-4F80A8624E2C}" dt="2022-03-18T09:38:03.607" v="4" actId="20577"/>
        <pc:sldMkLst>
          <pc:docMk/>
          <pc:sldMk cId="1408723253" sldId="264"/>
        </pc:sldMkLst>
        <pc:spChg chg="mod">
          <ac:chgData name="Князев Александр Викторович" userId="S::kniazevav@gppc.ru::abbb22a7-aee0-4117-b70b-82cef34e0b9a" providerId="AD" clId="Web-{4DEFDCC7-E9B1-4279-ACF1-4F80A8624E2C}" dt="2022-03-18T09:38:03.607" v="4" actId="20577"/>
          <ac:spMkLst>
            <pc:docMk/>
            <pc:sldMk cId="1408723253" sldId="264"/>
            <ac:spMk id="3" creationId="{C6842F4D-3855-4F8A-BEA3-34031114AB1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3D45E-161F-4BF3-873B-BD67D9DA9BFB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23551-0AD4-4825-9FCB-41D68B087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70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00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528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266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75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8A4E666-127F-4080-8E63-F1BEB307B9F9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92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16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45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24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99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872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07.12.2022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35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8A4E666-127F-4080-8E63-F1BEB307B9F9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59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59CF37-CDA8-4CF7-85D4-EFFCBD37E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399032"/>
            <a:ext cx="9966960" cy="3035808"/>
          </a:xfrm>
        </p:spPr>
        <p:txBody>
          <a:bodyPr/>
          <a:lstStyle/>
          <a:p>
            <a:r>
              <a:rPr lang="ru-RU" dirty="0"/>
              <a:t>Что такое эмоции?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8A5BCE85-6623-4D30-89A4-441CCD4E9A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А также зачем они и какие есть мифы об эмоциях?</a:t>
            </a:r>
          </a:p>
        </p:txBody>
      </p:sp>
    </p:spTree>
    <p:extLst>
      <p:ext uri="{BB962C8B-B14F-4D97-AF65-F5344CB8AC3E}">
        <p14:creationId xmlns:p14="http://schemas.microsoft.com/office/powerpoint/2010/main" val="768123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4859C3-257A-4C76-9768-AB3456AE4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МИФЫ ПРО ЭМОЦИИ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AAD2BAD-115E-438D-917E-BB920C1AECBA}"/>
              </a:ext>
            </a:extLst>
          </p:cNvPr>
          <p:cNvSpPr/>
          <p:nvPr/>
        </p:nvSpPr>
        <p:spPr>
          <a:xfrm>
            <a:off x="1069848" y="2320147"/>
            <a:ext cx="8546779" cy="3366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Эмоции невозможно контролировать;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Эмоции нельзя выразить словами;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Эмоции бывают хорошие и плохие;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Эмоции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то же самое, что и чувства;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Эмоции всегда возникают как реакция на внешние события;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Нужно обязательно давать эмоциям выход, даже если это причинит кому-то вред;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 эмоции врождённые;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стоит доверять эмоциям и чувствам.</a:t>
            </a:r>
          </a:p>
        </p:txBody>
      </p:sp>
      <p:pic>
        <p:nvPicPr>
          <p:cNvPr id="10242" name="Picture 2" descr="https://mir-s3-cdn-cf.behance.net/project_modules/fs/0554a184174235.5d541b2125192.gif">
            <a:extLst>
              <a:ext uri="{FF2B5EF4-FFF2-40B4-BE49-F238E27FC236}">
                <a16:creationId xmlns:a16="http://schemas.microsoft.com/office/drawing/2014/main" id="{19EF0D14-1DD2-4776-91B0-7FD73E076E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727" y="5304453"/>
            <a:ext cx="2612571" cy="14695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370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DB285-5C2D-4F3A-8E71-0066E362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016" y="2408529"/>
            <a:ext cx="10515600" cy="1325563"/>
          </a:xfrm>
        </p:spPr>
        <p:txBody>
          <a:bodyPr/>
          <a:lstStyle/>
          <a:p>
            <a:r>
              <a:rPr lang="ru-RU"/>
              <a:t>Эмоции</a:t>
            </a:r>
          </a:p>
        </p:txBody>
      </p:sp>
      <p:pic>
        <p:nvPicPr>
          <p:cNvPr id="1026" name="Picture 2" descr="https://i.pinimg.com/originals/4d/b2/99/4db299b8253d59b4fb377be715d18f6d.png">
            <a:extLst>
              <a:ext uri="{FF2B5EF4-FFF2-40B4-BE49-F238E27FC236}">
                <a16:creationId xmlns:a16="http://schemas.microsoft.com/office/drawing/2014/main" id="{74513AE8-C0AA-428D-934A-CCCDCA938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234" y="553213"/>
            <a:ext cx="7252121" cy="539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347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DB285-5C2D-4F3A-8E71-0066E362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03" y="233264"/>
            <a:ext cx="6616959" cy="5738327"/>
          </a:xfrm>
        </p:spPr>
        <p:txBody>
          <a:bodyPr>
            <a:normAutofit/>
          </a:bodyPr>
          <a:lstStyle/>
          <a:p>
            <a:pPr algn="ctr"/>
            <a:r>
              <a:rPr lang="ru-RU" sz="5300" b="1" dirty="0"/>
              <a:t>Эмоции</a:t>
            </a:r>
            <a:r>
              <a:rPr lang="ru-RU" sz="5300" dirty="0"/>
              <a:t> – это то, что мы непосредственно переживаем в каком-то моменте</a:t>
            </a:r>
          </a:p>
        </p:txBody>
      </p:sp>
      <p:pic>
        <p:nvPicPr>
          <p:cNvPr id="2050" name="Picture 2" descr="https://i.siteapi.org/pgRhY9dAjVdYnjAHf8I2-UxGf4k=/0x0:736x790/s2.siteapi.org/979af475c68d478/img/a2stmtysk0wgcw44ogg8800og4ws08">
            <a:extLst>
              <a:ext uri="{FF2B5EF4-FFF2-40B4-BE49-F238E27FC236}">
                <a16:creationId xmlns:a16="http://schemas.microsoft.com/office/drawing/2014/main" id="{959B7E83-0D39-44B0-A672-3472DCBCA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" r="3455"/>
          <a:stretch/>
        </p:blipFill>
        <p:spPr bwMode="auto">
          <a:xfrm>
            <a:off x="6684410" y="41987"/>
            <a:ext cx="5211865" cy="612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749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2DF191B-965C-4226-B77A-94A648FCA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03" y="233264"/>
            <a:ext cx="6775581" cy="585962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/>
              <a:t>Чувства</a:t>
            </a:r>
            <a:r>
              <a:rPr lang="ru-RU" sz="4400" dirty="0"/>
              <a:t> – это процесс переживания человеком своего отношения ко всему тому, что он познает и делает, и тому, что его окружает</a:t>
            </a:r>
          </a:p>
        </p:txBody>
      </p:sp>
      <p:pic>
        <p:nvPicPr>
          <p:cNvPr id="3076" name="Picture 4" descr="https://s1.slide-share.ru/s_slide/1fe76da44bd3d0a50a96c529ce1b1e39/134f31c7-c865-4f82-ab9c-75f2a7a58dcc.jpeg">
            <a:extLst>
              <a:ext uri="{FF2B5EF4-FFF2-40B4-BE49-F238E27FC236}">
                <a16:creationId xmlns:a16="http://schemas.microsoft.com/office/drawing/2014/main" id="{02050F6C-AC81-4F83-8243-F1419C5573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5"/>
          <a:stretch/>
        </p:blipFill>
        <p:spPr bwMode="auto">
          <a:xfrm>
            <a:off x="7081935" y="1084417"/>
            <a:ext cx="4404049" cy="349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16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2DF191B-965C-4226-B77A-94A648FCA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183" y="382554"/>
            <a:ext cx="6616959" cy="63354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«У меня плохое настроение», – говорим мы, когда все вокруг становится серым и унылым и любое дело не в радость. </a:t>
            </a:r>
            <a:br>
              <a:rPr lang="ru-RU" sz="3600" dirty="0"/>
            </a:br>
            <a:br>
              <a:rPr lang="ru-RU" sz="3600" dirty="0"/>
            </a:br>
            <a:r>
              <a:rPr lang="ru-RU" sz="3600" dirty="0"/>
              <a:t>А в хорошем настроении мы готовы обнять весь мир, свернуть горы, и словно крылья вырастают за спиной. </a:t>
            </a:r>
            <a:br>
              <a:rPr lang="ru-RU" sz="3600" dirty="0"/>
            </a:br>
            <a:br>
              <a:rPr lang="ru-RU" sz="3600" dirty="0"/>
            </a:br>
            <a:r>
              <a:rPr lang="ru-RU" sz="3600" dirty="0"/>
              <a:t>Что же такое </a:t>
            </a:r>
            <a:r>
              <a:rPr lang="ru-RU" sz="3600" b="1" dirty="0"/>
              <a:t>настроение</a:t>
            </a:r>
            <a:r>
              <a:rPr lang="ru-RU" sz="3600" dirty="0"/>
              <a:t>?</a:t>
            </a:r>
          </a:p>
        </p:txBody>
      </p:sp>
      <p:pic>
        <p:nvPicPr>
          <p:cNvPr id="4098" name="Picture 2" descr="https://fsd.multiurok.ru/html/2022/01/29/s_61f589c4dd60c/phpsgxVq7_matematika-urok_html_f03bc9b174cbcc84.jpg">
            <a:extLst>
              <a:ext uri="{FF2B5EF4-FFF2-40B4-BE49-F238E27FC236}">
                <a16:creationId xmlns:a16="http://schemas.microsoft.com/office/drawing/2014/main" id="{67EEDE73-4A3B-494D-BA00-995E3D343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8" y="1166325"/>
            <a:ext cx="4749284" cy="35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479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2DF191B-965C-4226-B77A-94A648FCA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21" y="713028"/>
            <a:ext cx="10506269" cy="5123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Представьте себе мир без эмоций?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192795E-B20D-4FF9-B1DE-1849E97183A3}"/>
              </a:ext>
            </a:extLst>
          </p:cNvPr>
          <p:cNvSpPr txBox="1">
            <a:spLocks/>
          </p:cNvSpPr>
          <p:nvPr/>
        </p:nvSpPr>
        <p:spPr>
          <a:xfrm>
            <a:off x="631238" y="1714053"/>
            <a:ext cx="4865684" cy="3285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/>
              <a:t>Когда мы встаем, видим, что внезапно серость неба и дождь сменились солнечной погодой, </a:t>
            </a:r>
            <a:r>
              <a:rPr lang="ru-RU" sz="3200" i="1" dirty="0"/>
              <a:t>но мы ничего не чувствуем</a:t>
            </a:r>
            <a:br>
              <a:rPr lang="ru-RU" sz="3200" dirty="0"/>
            </a:br>
            <a:br>
              <a:rPr lang="ru-RU" sz="3600" dirty="0"/>
            </a:br>
            <a:endParaRPr lang="ru-RU" sz="36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8FCDC13-0DB9-4AB1-AA99-F18F573D09EB}"/>
              </a:ext>
            </a:extLst>
          </p:cNvPr>
          <p:cNvSpPr txBox="1">
            <a:spLocks/>
          </p:cNvSpPr>
          <p:nvPr/>
        </p:nvSpPr>
        <p:spPr>
          <a:xfrm>
            <a:off x="6975128" y="1088902"/>
            <a:ext cx="4523362" cy="3490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3600" dirty="0"/>
            </a:br>
            <a:br>
              <a:rPr lang="ru-RU" sz="3200" dirty="0"/>
            </a:br>
            <a:r>
              <a:rPr lang="ru-RU" sz="3200" dirty="0"/>
              <a:t>Когда по какому-то предмету, с которым было сложно, одни пятерки и четверки, </a:t>
            </a:r>
            <a:r>
              <a:rPr lang="ru-RU" sz="3200" i="1" dirty="0"/>
              <a:t>но мы ничего не чувствуем</a:t>
            </a:r>
            <a:br>
              <a:rPr lang="ru-RU" sz="3200" dirty="0"/>
            </a:br>
            <a:br>
              <a:rPr lang="ru-RU" sz="3600" dirty="0"/>
            </a:br>
            <a:endParaRPr lang="ru-RU" sz="3600" dirty="0"/>
          </a:p>
        </p:txBody>
      </p:sp>
      <p:pic>
        <p:nvPicPr>
          <p:cNvPr id="8194" name="Picture 2" descr="https://videosmile.ru/content/lessons/395/Artist_Walking_Alyona_33__33__33.gif">
            <a:extLst>
              <a:ext uri="{FF2B5EF4-FFF2-40B4-BE49-F238E27FC236}">
                <a16:creationId xmlns:a16="http://schemas.microsoft.com/office/drawing/2014/main" id="{8951E3F2-46E8-46FD-BD00-BF19A76E66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284" y="4846757"/>
            <a:ext cx="3279432" cy="184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209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2DF191B-965C-4226-B77A-94A648FCA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0" y="186612"/>
            <a:ext cx="6616959" cy="6335487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«</a:t>
            </a:r>
            <a:r>
              <a:rPr lang="ru-RU" dirty="0"/>
              <a:t>Какие эмоции вы знаете?</a:t>
            </a:r>
            <a:endParaRPr lang="ru-RU" sz="3600" dirty="0"/>
          </a:p>
        </p:txBody>
      </p:sp>
      <p:pic>
        <p:nvPicPr>
          <p:cNvPr id="6146" name="Picture 2" descr="https://akademiarechi.ru/wp-content/uploads/2019/10/emocii-narisovannye7-e1570706409369.jpg">
            <a:extLst>
              <a:ext uri="{FF2B5EF4-FFF2-40B4-BE49-F238E27FC236}">
                <a16:creationId xmlns:a16="http://schemas.microsoft.com/office/drawing/2014/main" id="{C01A1ED0-A8E6-4A14-AEC9-5E5612FB8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833" y="1954763"/>
            <a:ext cx="4935506" cy="279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297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kcson-hotynets.orl.socinfo.ru/media/2020/11/10/1242321911/e_mocii1.jpg">
            <a:extLst>
              <a:ext uri="{FF2B5EF4-FFF2-40B4-BE49-F238E27FC236}">
                <a16:creationId xmlns:a16="http://schemas.microsoft.com/office/drawing/2014/main" id="{06A410BA-E0D4-40AD-B32E-3C09AB2D7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951" y="179614"/>
            <a:ext cx="8665029" cy="649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089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4859C3-257A-4C76-9768-AB3456AE4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67391"/>
            <a:ext cx="10058400" cy="1609344"/>
          </a:xfrm>
        </p:spPr>
        <p:txBody>
          <a:bodyPr/>
          <a:lstStyle/>
          <a:p>
            <a:r>
              <a:rPr lang="ru-RU" dirty="0"/>
              <a:t>Функции эмоций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33DF9AED-6F36-4AD0-B2A6-3ECFC9441E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4640762"/>
              </p:ext>
            </p:extLst>
          </p:nvPr>
        </p:nvGraphicFramePr>
        <p:xfrm>
          <a:off x="279918" y="1869889"/>
          <a:ext cx="11252719" cy="4214317"/>
        </p:xfrm>
        <a:graphic>
          <a:graphicData uri="http://schemas.openxmlformats.org/drawingml/2006/table">
            <a:tbl>
              <a:tblPr firstRow="1" firstCol="1">
                <a:tableStyleId>{0660B408-B3CF-4A94-85FC-2B1E0A45F4A2}</a:tableStyleId>
              </a:tblPr>
              <a:tblGrid>
                <a:gridCol w="2555192">
                  <a:extLst>
                    <a:ext uri="{9D8B030D-6E8A-4147-A177-3AD203B41FA5}">
                      <a16:colId xmlns:a16="http://schemas.microsoft.com/office/drawing/2014/main" val="2408626030"/>
                    </a:ext>
                  </a:extLst>
                </a:gridCol>
                <a:gridCol w="8697527">
                  <a:extLst>
                    <a:ext uri="{9D8B030D-6E8A-4147-A177-3AD203B41FA5}">
                      <a16:colId xmlns:a16="http://schemas.microsoft.com/office/drawing/2014/main" val="468986049"/>
                    </a:ext>
                  </a:extLst>
                </a:gridCol>
              </a:tblGrid>
              <a:tr h="422829">
                <a:tc>
                  <a:txBody>
                    <a:bodyPr/>
                    <a:lstStyle/>
                    <a:p>
                      <a:pPr marL="135890" indent="-63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Функция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5890" indent="-63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Расшифровка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2887235"/>
                  </a:ext>
                </a:extLst>
              </a:tr>
              <a:tr h="758392">
                <a:tc>
                  <a:txBody>
                    <a:bodyPr/>
                    <a:lstStyle/>
                    <a:p>
                      <a:pPr marL="135890" indent="-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Оценочная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5890" indent="-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Эмоции выступают “сигналом” нашего отношения к чему-либо и позволяют оценить значимость явления и объекта для нас.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1191362"/>
                  </a:ext>
                </a:extLst>
              </a:tr>
              <a:tr h="422829">
                <a:tc>
                  <a:txBody>
                    <a:bodyPr/>
                    <a:lstStyle/>
                    <a:p>
                      <a:pPr marL="135890" indent="-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Сигнальная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5890" indent="-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Эмоции сигнализируют о состоянии наших потребностей.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2299238"/>
                  </a:ext>
                </a:extLst>
              </a:tr>
              <a:tr h="422829">
                <a:tc>
                  <a:txBody>
                    <a:bodyPr/>
                    <a:lstStyle/>
                    <a:p>
                      <a:pPr marL="135890" indent="-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Побудительная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5890" indent="-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Эмоции побуждают нас к действиям.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6924270"/>
                  </a:ext>
                </a:extLst>
              </a:tr>
              <a:tr h="422829">
                <a:tc>
                  <a:txBody>
                    <a:bodyPr/>
                    <a:lstStyle/>
                    <a:p>
                      <a:pPr marL="135890" indent="-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Экспрессивная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5890" indent="-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Эмоции позволяют устанавливать контакт с другими людьми и воздействовать на них.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1298461"/>
                  </a:ext>
                </a:extLst>
              </a:tr>
              <a:tr h="722971">
                <a:tc>
                  <a:txBody>
                    <a:bodyPr/>
                    <a:lstStyle/>
                    <a:p>
                      <a:pPr marL="135890" indent="-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Активирующая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5890" indent="-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Эмоции влияют на наш организм, деятельность нервной системы, влияют на темп и ритм нашей деятельности.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083136"/>
                  </a:ext>
                </a:extLst>
              </a:tr>
              <a:tr h="422829">
                <a:tc>
                  <a:txBody>
                    <a:bodyPr/>
                    <a:lstStyle/>
                    <a:p>
                      <a:pPr marL="135890" indent="-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Регулирующая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5890" indent="-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Эмоции влияют на мотивацию, дают разную субъективную окраску происходящему.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6763823"/>
                  </a:ext>
                </a:extLst>
              </a:tr>
              <a:tr h="618809">
                <a:tc>
                  <a:txBody>
                    <a:bodyPr/>
                    <a:lstStyle/>
                    <a:p>
                      <a:pPr marL="135890" indent="-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Защитная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5890" indent="-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Эмоции предупреждают об опасности, позволяют подготовиться к защите от неё, продумать действия.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1156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7232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5ED80EB9EAA9447A206B6F789334A79" ma:contentTypeVersion="12" ma:contentTypeDescription="Создание документа." ma:contentTypeScope="" ma:versionID="3e56fdf58d716f3328601f0a55258b96">
  <xsd:schema xmlns:xsd="http://www.w3.org/2001/XMLSchema" xmlns:xs="http://www.w3.org/2001/XMLSchema" xmlns:p="http://schemas.microsoft.com/office/2006/metadata/properties" xmlns:ns2="6dc887a9-3891-4951-88ac-a9196c6685ad" xmlns:ns3="3bbe7c40-4fab-417a-82ec-fb9dac146719" targetNamespace="http://schemas.microsoft.com/office/2006/metadata/properties" ma:root="true" ma:fieldsID="b2c86ffa7996708ddc2dd506cdead8c2" ns2:_="" ns3:_="">
    <xsd:import namespace="6dc887a9-3891-4951-88ac-a9196c6685ad"/>
    <xsd:import namespace="3bbe7c40-4fab-417a-82ec-fb9dac1467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887a9-3891-4951-88ac-a9196c6685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c2def0df-667a-4873-922e-7c55e7cdcc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be7c40-4fab-417a-82ec-fb9dac14671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1b06b76-e319-4cde-afb4-ffa12b26427f}" ma:internalName="TaxCatchAll" ma:showField="CatchAllData" ma:web="3bbe7c40-4fab-417a-82ec-fb9dac1467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be7c40-4fab-417a-82ec-fb9dac146719" xsi:nil="true"/>
    <lcf76f155ced4ddcb4097134ff3c332f xmlns="6dc887a9-3891-4951-88ac-a9196c6685a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2FFFC66-8AC7-4DF1-BAE5-9CE767B04619}">
  <ds:schemaRefs>
    <ds:schemaRef ds:uri="3bbe7c40-4fab-417a-82ec-fb9dac146719"/>
    <ds:schemaRef ds:uri="6dc887a9-3891-4951-88ac-a9196c6685a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1FA9BDE-E516-4015-9360-9489C87459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CEE771-F8D8-4607-96CB-B4D7A7C1AE45}">
  <ds:schemaRefs>
    <ds:schemaRef ds:uri="3bbe7c40-4fab-417a-82ec-fb9dac146719"/>
    <ds:schemaRef ds:uri="6dc887a9-3891-4951-88ac-a9196c6685ad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57</TotalTime>
  <Words>325</Words>
  <Application>Microsoft Office PowerPoint</Application>
  <PresentationFormat>Широкоэкранный</PresentationFormat>
  <Paragraphs>36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Calibri</vt:lpstr>
      <vt:lpstr>Cambria</vt:lpstr>
      <vt:lpstr>Rockwell</vt:lpstr>
      <vt:lpstr>Rockwell Condensed</vt:lpstr>
      <vt:lpstr>Symbol</vt:lpstr>
      <vt:lpstr>Times New Roman</vt:lpstr>
      <vt:lpstr>Wingdings</vt:lpstr>
      <vt:lpstr>Дерево</vt:lpstr>
      <vt:lpstr>Что такое эмоции?</vt:lpstr>
      <vt:lpstr>Эмоции</vt:lpstr>
      <vt:lpstr>Эмоции – это то, что мы непосредственно переживаем в каком-то моменте</vt:lpstr>
      <vt:lpstr>Чувства – это процесс переживания человеком своего отношения ко всему тому, что он познает и делает, и тому, что его окружает</vt:lpstr>
      <vt:lpstr>«У меня плохое настроение», – говорим мы, когда все вокруг становится серым и унылым и любое дело не в радость.   А в хорошем настроении мы готовы обнять весь мир, свернуть горы, и словно крылья вырастают за спиной.   Что же такое настроение?</vt:lpstr>
      <vt:lpstr>Представьте себе мир без эмоций? </vt:lpstr>
      <vt:lpstr>«Какие эмоции вы знаете?</vt:lpstr>
      <vt:lpstr>Презентация PowerPoint</vt:lpstr>
      <vt:lpstr>Функции эмоций</vt:lpstr>
      <vt:lpstr>МИФЫ ПРО ЭМОЦИИ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эмоции?</dc:title>
  <dc:creator>Карабутова Юлия Игорьевна</dc:creator>
  <cp:lastModifiedBy>Егорова Любовь Владимировна</cp:lastModifiedBy>
  <cp:revision>8</cp:revision>
  <dcterms:created xsi:type="dcterms:W3CDTF">2022-02-24T09:27:22Z</dcterms:created>
  <dcterms:modified xsi:type="dcterms:W3CDTF">2022-12-07T10:55:43Z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0x01010035ED80EB9EAA9447A206B6F789334A79</vt:lpwstr>
  </property>
  <property fmtid="{D5CDD505-2E9C-101B-9397-08002B2CF9AE}" pid="3" name="MediaServiceImageTags">
    <vt:lpwstr/>
  </property>
</Properties>
</file>