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14"/>
  </p:notesMasterIdLst>
  <p:sldIdLst>
    <p:sldId id="256" r:id="rId5"/>
    <p:sldId id="283" r:id="rId6"/>
    <p:sldId id="271" r:id="rId7"/>
    <p:sldId id="262" r:id="rId8"/>
    <p:sldId id="280" r:id="rId9"/>
    <p:sldId id="285" r:id="rId10"/>
    <p:sldId id="259" r:id="rId11"/>
    <p:sldId id="266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400"/>
    <a:srgbClr val="CE2626"/>
    <a:srgbClr val="CB7761"/>
    <a:srgbClr val="0D4CB3"/>
    <a:srgbClr val="64932D"/>
    <a:srgbClr val="A82626"/>
    <a:srgbClr val="9D2727"/>
    <a:srgbClr val="93B928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 custT="1"/>
      <dgm:spPr/>
      <dgm:t>
        <a:bodyPr rtlCol="0"/>
        <a:lstStyle/>
        <a:p>
          <a:pPr>
            <a:lnSpc>
              <a:spcPct val="100000"/>
            </a:lnSpc>
          </a:pPr>
          <a:br>
            <a:rPr lang="ru-RU" sz="1400" b="1" cap="none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/>
            <a:t>Это - </a:t>
          </a:r>
          <a:r>
            <a:rPr lang="ru-RU" sz="1800" b="1" dirty="0"/>
            <a:t>внимание</a:t>
          </a:r>
          <a:r>
            <a:rPr lang="ru-RU" sz="1800" dirty="0"/>
            <a:t>, сознательно направленное на существующее в настоящий момент положение вещей. </a:t>
          </a:r>
          <a:endParaRPr lang="ru-RU" sz="1600" cap="none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ru-RU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/>
          <a:endParaRPr lang="ru-RU" noProof="0" dirty="0"/>
        </a:p>
      </dgm:t>
    </dgm:pt>
    <dgm:pt modelId="{4D7D34C7-9466-4514-BF51-7396C17436B5}">
      <dgm:prSet custT="1"/>
      <dgm:spPr/>
      <dgm:t>
        <a:bodyPr rtlCol="0"/>
        <a:lstStyle/>
        <a:p>
          <a:pPr>
            <a:lnSpc>
              <a:spcPct val="100000"/>
            </a:lnSpc>
          </a:pPr>
          <a:br>
            <a:rPr lang="ru-RU" sz="1200" cap="none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/>
            <a:t>Это - способность отслеживать свои </a:t>
          </a:r>
          <a:r>
            <a:rPr lang="ru-RU" sz="1800" b="1" dirty="0"/>
            <a:t>ощущения</a:t>
          </a:r>
          <a:r>
            <a:rPr lang="ru-RU" sz="1800" dirty="0"/>
            <a:t> в текущем моменте.</a:t>
          </a:r>
          <a:endParaRPr lang="ru-RU" sz="1600" cap="none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ru-RU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/>
          <a:endParaRPr lang="ru-RU" noProof="0" dirty="0"/>
        </a:p>
      </dgm:t>
    </dgm:pt>
    <dgm:pt modelId="{8E185869-F0D4-43E2-B08A-2F3E83EE98F3}">
      <dgm:prSet custT="1"/>
      <dgm:spPr/>
      <dgm:t>
        <a:bodyPr rtlCol="0"/>
        <a:lstStyle/>
        <a:p>
          <a:pPr>
            <a:lnSpc>
              <a:spcPct val="100000"/>
            </a:lnSpc>
          </a:pPr>
          <a:br>
            <a:rPr lang="ru-RU" sz="1100" cap="none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/>
            <a:t>Осознанность подразумевает </a:t>
          </a:r>
          <a:r>
            <a:rPr lang="ru-RU" sz="1800" b="1" dirty="0"/>
            <a:t>принятие</a:t>
          </a:r>
          <a:r>
            <a:rPr lang="ru-RU" sz="1800" dirty="0"/>
            <a:t> </a:t>
          </a:r>
          <a:r>
            <a:rPr lang="ru-RU" sz="1800" b="1" dirty="0"/>
            <a:t>ситуации</a:t>
          </a:r>
          <a:r>
            <a:rPr lang="ru-RU" sz="1800" dirty="0"/>
            <a:t> в настоящем и исключает любые домыслы, фантазии и оценки.</a:t>
          </a:r>
          <a:endParaRPr lang="ru-RU" sz="1600" cap="none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ru-RU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ru-RU" noProof="0" dirty="0"/>
        </a:p>
      </dgm:t>
    </dgm:pt>
    <dgm:pt modelId="{C0D68423-BA72-4DB0-BC33-7DA227C0E36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0062D1E1-1CC9-41DB-8A95-FDD42D09190D}" type="pres">
      <dgm:prSet presAssocID="{41CDB9B8-E81E-41E7-AE89-8F6EDFC88D92}" presName="compNode" presStyleCnt="0"/>
      <dgm:spPr/>
    </dgm:pt>
    <dgm:pt modelId="{35891536-615D-4F3C-9753-E7F6836D53A3}" type="pres">
      <dgm:prSet presAssocID="{41CDB9B8-E81E-41E7-AE89-8F6EDFC88D92}" presName="iconRect" presStyleLbl="node1" presStyleIdx="0" presStyleCnt="3" custScaleX="143418" custScaleY="133866" custLinFactNeighborX="-5012" custLinFactNeighborY="-1550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"/>
        </a:ext>
      </dgm:extLst>
    </dgm:pt>
    <dgm:pt modelId="{A50851C0-AA8A-4AF1-ACBB-A735057BAF66}" type="pres">
      <dgm:prSet presAssocID="{41CDB9B8-E81E-41E7-AE89-8F6EDFC88D92}" presName="spaceRect" presStyleCnt="0"/>
      <dgm:spPr/>
    </dgm:pt>
    <dgm:pt modelId="{6C65253E-9B02-4679-90B1-FDE58BB116C0}" type="pres">
      <dgm:prSet presAssocID="{41CDB9B8-E81E-41E7-AE89-8F6EDFC88D92}" presName="textRect" presStyleLbl="revTx" presStyleIdx="0" presStyleCnt="3" custScaleX="153480" custScaleY="130535" custLinFactNeighborX="595" custLinFactNeighborY="-950">
        <dgm:presLayoutVars>
          <dgm:chMax val="1"/>
          <dgm:chPref val="1"/>
        </dgm:presLayoutVars>
      </dgm:prSet>
      <dgm:spPr/>
    </dgm:pt>
    <dgm:pt modelId="{6E73FE90-4AEC-4D45-A282-4433DC4132BB}" type="pres">
      <dgm:prSet presAssocID="{BA791450-8D1E-4A6F-B71D-2984D9E245C4}" presName="sibTrans" presStyleCnt="0"/>
      <dgm:spPr/>
    </dgm:pt>
    <dgm:pt modelId="{A0A5EB1C-2AE4-4561-B3CD-95F3CC5E2248}" type="pres">
      <dgm:prSet presAssocID="{4D7D34C7-9466-4514-BF51-7396C17436B5}" presName="compNode" presStyleCnt="0"/>
      <dgm:spPr/>
    </dgm:pt>
    <dgm:pt modelId="{FF4CD4A4-CC4C-49B4-8C8C-6E3B9A468C43}" type="pres">
      <dgm:prSet presAssocID="{4D7D34C7-9466-4514-BF51-7396C17436B5}" presName="iconRect" presStyleLbl="node1" presStyleIdx="1" presStyleCnt="3" custScaleX="104592" custScaleY="158948" custLinFactNeighborX="-4822" custLinFactNeighborY="-479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xophone"/>
        </a:ext>
      </dgm:extLst>
    </dgm:pt>
    <dgm:pt modelId="{944BA30E-0AE1-44DB-9E34-C83C935D1F48}" type="pres">
      <dgm:prSet presAssocID="{4D7D34C7-9466-4514-BF51-7396C17436B5}" presName="spaceRect" presStyleCnt="0"/>
      <dgm:spPr/>
    </dgm:pt>
    <dgm:pt modelId="{AC5F8E88-4EDA-426C-9240-2D17189097D5}" type="pres">
      <dgm:prSet presAssocID="{4D7D34C7-9466-4514-BF51-7396C17436B5}" presName="textRect" presStyleLbl="revTx" presStyleIdx="1" presStyleCnt="3" custScaleX="148507" custLinFactNeighborX="-3499" custLinFactNeighborY="-10353">
        <dgm:presLayoutVars>
          <dgm:chMax val="1"/>
          <dgm:chPref val="1"/>
        </dgm:presLayoutVars>
      </dgm:prSet>
      <dgm:spPr/>
    </dgm:pt>
    <dgm:pt modelId="{755CA0C2-2934-49D5-92A3-96839FA68510}" type="pres">
      <dgm:prSet presAssocID="{483498F9-A0C2-4668-85AB-D8E6E254F73B}" presName="sibTrans" presStyleCnt="0"/>
      <dgm:spPr/>
    </dgm:pt>
    <dgm:pt modelId="{1B59FF28-FB4C-4435-A1AE-F4F92FAAE7C4}" type="pres">
      <dgm:prSet presAssocID="{8E185869-F0D4-43E2-B08A-2F3E83EE98F3}" presName="compNode" presStyleCnt="0"/>
      <dgm:spPr/>
    </dgm:pt>
    <dgm:pt modelId="{ACE3A029-B528-4F3F-916B-E68139B53856}" type="pres">
      <dgm:prSet presAssocID="{8E185869-F0D4-43E2-B08A-2F3E83EE98F3}" presName="iconRect" presStyleLbl="node1" presStyleIdx="2" presStyleCnt="3" custScaleX="153145" custScaleY="223919" custLinFactY="-2539" custLinFactNeighborX="11306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mpet"/>
        </a:ext>
      </dgm:extLst>
    </dgm:pt>
    <dgm:pt modelId="{555AA39F-7B87-4611-83C7-181D24A7617E}" type="pres">
      <dgm:prSet presAssocID="{8E185869-F0D4-43E2-B08A-2F3E83EE98F3}" presName="spaceRect" presStyleCnt="0"/>
      <dgm:spPr/>
    </dgm:pt>
    <dgm:pt modelId="{2CF5E6FA-2A2E-463B-A221-4830C0FB34B2}" type="pres">
      <dgm:prSet presAssocID="{8E185869-F0D4-43E2-B08A-2F3E83EE98F3}" presName="textRect" presStyleLbl="revTx" presStyleIdx="2" presStyleCnt="3" custScaleX="168549" custScaleY="121751" custLinFactNeighborX="3350" custLinFactNeighborY="-36802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C2F9B74D-949D-4611-B695-4F83B36E7A31}" type="presOf" srcId="{4D7D34C7-9466-4514-BF51-7396C17436B5}" destId="{AC5F8E88-4EDA-426C-9240-2D17189097D5}" srcOrd="0" destOrd="0" presId="urn:microsoft.com/office/officeart/2018/2/layout/IconLabelList"/>
    <dgm:cxn modelId="{23792B77-6A78-4B91-92F2-BEF970BE0FAA}" type="presOf" srcId="{8E185869-F0D4-43E2-B08A-2F3E83EE98F3}" destId="{2CF5E6FA-2A2E-463B-A221-4830C0FB34B2}" srcOrd="0" destOrd="0" presId="urn:microsoft.com/office/officeart/2018/2/layout/IconLabelList"/>
    <dgm:cxn modelId="{2FE31DDB-21E8-4F3E-8C6C-84C31667475D}" type="presOf" srcId="{41CDB9B8-E81E-41E7-AE89-8F6EDFC88D92}" destId="{6C65253E-9B02-4679-90B1-FDE58BB116C0}" srcOrd="0" destOrd="0" presId="urn:microsoft.com/office/officeart/2018/2/layout/IconLabelList"/>
    <dgm:cxn modelId="{CC24F4FA-E23A-4DA7-9F27-39370020FD0F}" type="presOf" srcId="{7B62DEA7-9DCD-4B2E-9DC5-BE121C266AFD}" destId="{C0D68423-BA72-4DB0-BC33-7DA227C0E36B}" srcOrd="0" destOrd="0" presId="urn:microsoft.com/office/officeart/2018/2/layout/IconLabelList"/>
    <dgm:cxn modelId="{C64A8186-4387-4AF6-8E12-58F03B4F8597}" type="presParOf" srcId="{C0D68423-BA72-4DB0-BC33-7DA227C0E36B}" destId="{0062D1E1-1CC9-41DB-8A95-FDD42D09190D}" srcOrd="0" destOrd="0" presId="urn:microsoft.com/office/officeart/2018/2/layout/IconLabelList"/>
    <dgm:cxn modelId="{F373270F-D57D-409B-A885-0039AA5B5CDA}" type="presParOf" srcId="{0062D1E1-1CC9-41DB-8A95-FDD42D09190D}" destId="{35891536-615D-4F3C-9753-E7F6836D53A3}" srcOrd="0" destOrd="0" presId="urn:microsoft.com/office/officeart/2018/2/layout/IconLabelList"/>
    <dgm:cxn modelId="{00B58828-69A6-43BC-B3CC-4A46FE7CA4D4}" type="presParOf" srcId="{0062D1E1-1CC9-41DB-8A95-FDD42D09190D}" destId="{A50851C0-AA8A-4AF1-ACBB-A735057BAF66}" srcOrd="1" destOrd="0" presId="urn:microsoft.com/office/officeart/2018/2/layout/IconLabelList"/>
    <dgm:cxn modelId="{21261B73-391D-4B99-B41C-6AE6DF511985}" type="presParOf" srcId="{0062D1E1-1CC9-41DB-8A95-FDD42D09190D}" destId="{6C65253E-9B02-4679-90B1-FDE58BB116C0}" srcOrd="2" destOrd="0" presId="urn:microsoft.com/office/officeart/2018/2/layout/IconLabelList"/>
    <dgm:cxn modelId="{E23801C2-58D4-489A-A241-CB63E4BBA833}" type="presParOf" srcId="{C0D68423-BA72-4DB0-BC33-7DA227C0E36B}" destId="{6E73FE90-4AEC-4D45-A282-4433DC4132BB}" srcOrd="1" destOrd="0" presId="urn:microsoft.com/office/officeart/2018/2/layout/IconLabelList"/>
    <dgm:cxn modelId="{AA4FBA29-6A60-412E-B451-C85A3B0F73C7}" type="presParOf" srcId="{C0D68423-BA72-4DB0-BC33-7DA227C0E36B}" destId="{A0A5EB1C-2AE4-4561-B3CD-95F3CC5E2248}" srcOrd="2" destOrd="0" presId="urn:microsoft.com/office/officeart/2018/2/layout/IconLabelList"/>
    <dgm:cxn modelId="{066810F3-DE34-4F65-A3FA-391396C275F1}" type="presParOf" srcId="{A0A5EB1C-2AE4-4561-B3CD-95F3CC5E2248}" destId="{FF4CD4A4-CC4C-49B4-8C8C-6E3B9A468C43}" srcOrd="0" destOrd="0" presId="urn:microsoft.com/office/officeart/2018/2/layout/IconLabelList"/>
    <dgm:cxn modelId="{735CEA83-107A-4D6C-B6AB-8B75548C8752}" type="presParOf" srcId="{A0A5EB1C-2AE4-4561-B3CD-95F3CC5E2248}" destId="{944BA30E-0AE1-44DB-9E34-C83C935D1F48}" srcOrd="1" destOrd="0" presId="urn:microsoft.com/office/officeart/2018/2/layout/IconLabelList"/>
    <dgm:cxn modelId="{09D21DAB-E129-4F9B-BF4A-58AE2322C461}" type="presParOf" srcId="{A0A5EB1C-2AE4-4561-B3CD-95F3CC5E2248}" destId="{AC5F8E88-4EDA-426C-9240-2D17189097D5}" srcOrd="2" destOrd="0" presId="urn:microsoft.com/office/officeart/2018/2/layout/IconLabelList"/>
    <dgm:cxn modelId="{8FA91ED3-92D9-4925-8C5B-711695957737}" type="presParOf" srcId="{C0D68423-BA72-4DB0-BC33-7DA227C0E36B}" destId="{755CA0C2-2934-49D5-92A3-96839FA68510}" srcOrd="3" destOrd="0" presId="urn:microsoft.com/office/officeart/2018/2/layout/IconLabelList"/>
    <dgm:cxn modelId="{100EFFC4-DC4B-45AF-8C2C-EA77F49E297C}" type="presParOf" srcId="{C0D68423-BA72-4DB0-BC33-7DA227C0E36B}" destId="{1B59FF28-FB4C-4435-A1AE-F4F92FAAE7C4}" srcOrd="4" destOrd="0" presId="urn:microsoft.com/office/officeart/2018/2/layout/IconLabelList"/>
    <dgm:cxn modelId="{A97B152E-448C-4D1B-93DF-F1BF9A25BF11}" type="presParOf" srcId="{1B59FF28-FB4C-4435-A1AE-F4F92FAAE7C4}" destId="{ACE3A029-B528-4F3F-916B-E68139B53856}" srcOrd="0" destOrd="0" presId="urn:microsoft.com/office/officeart/2018/2/layout/IconLabelList"/>
    <dgm:cxn modelId="{363176AE-4430-4A44-8215-4180EA7C4FEB}" type="presParOf" srcId="{1B59FF28-FB4C-4435-A1AE-F4F92FAAE7C4}" destId="{555AA39F-7B87-4611-83C7-181D24A7617E}" srcOrd="1" destOrd="0" presId="urn:microsoft.com/office/officeart/2018/2/layout/IconLabelList"/>
    <dgm:cxn modelId="{3290751F-3821-4BB9-BF6A-E9EFA8E19D10}" type="presParOf" srcId="{1B59FF28-FB4C-4435-A1AE-F4F92FAAE7C4}" destId="{2CF5E6FA-2A2E-463B-A221-4830C0FB34B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7F52CF-CE84-42E8-800B-17FA3A0DF0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211C88-2B9D-4E41-875C-47054EC76417}">
      <dgm:prSet phldrT="[Текст]" custT="1"/>
      <dgm:spPr/>
      <dgm:t>
        <a:bodyPr/>
        <a:lstStyle/>
        <a:p>
          <a:r>
            <a:rPr lang="ru-RU" sz="4000" b="1" dirty="0"/>
            <a:t>Навык «Что?»</a:t>
          </a:r>
        </a:p>
      </dgm:t>
    </dgm:pt>
    <dgm:pt modelId="{8FF7D143-A456-4F3F-81CF-D1C21CA01944}" type="parTrans" cxnId="{9F360059-2007-4DA5-985C-608A9C93E11D}">
      <dgm:prSet/>
      <dgm:spPr/>
      <dgm:t>
        <a:bodyPr/>
        <a:lstStyle/>
        <a:p>
          <a:endParaRPr lang="ru-RU"/>
        </a:p>
      </dgm:t>
    </dgm:pt>
    <dgm:pt modelId="{68117223-CE5B-4081-BB69-C61779D43F2E}" type="sibTrans" cxnId="{9F360059-2007-4DA5-985C-608A9C93E11D}">
      <dgm:prSet/>
      <dgm:spPr/>
      <dgm:t>
        <a:bodyPr/>
        <a:lstStyle/>
        <a:p>
          <a:endParaRPr lang="ru-RU"/>
        </a:p>
      </dgm:t>
    </dgm:pt>
    <dgm:pt modelId="{05B5ED0F-A448-48A9-8534-A4411DAEA338}">
      <dgm:prSet phldrT="[Текст]"/>
      <dgm:spPr/>
      <dgm:t>
        <a:bodyPr/>
        <a:lstStyle/>
        <a:p>
          <a:r>
            <a:rPr lang="ru-RU" b="1" u="sng" dirty="0"/>
            <a:t>Наблюдение</a:t>
          </a:r>
        </a:p>
        <a:p>
          <a:r>
            <a:rPr lang="ru-RU" dirty="0"/>
            <a:t>Умение обращать внимание на то, что происходит в данный момент.</a:t>
          </a:r>
        </a:p>
      </dgm:t>
    </dgm:pt>
    <dgm:pt modelId="{F44B4DF9-637B-4F5D-BAED-CF9BE6D450B6}" type="parTrans" cxnId="{716564A0-CDB0-481B-9285-F96491E4E8D9}">
      <dgm:prSet/>
      <dgm:spPr/>
      <dgm:t>
        <a:bodyPr/>
        <a:lstStyle/>
        <a:p>
          <a:endParaRPr lang="ru-RU"/>
        </a:p>
      </dgm:t>
    </dgm:pt>
    <dgm:pt modelId="{961633CC-F52D-4938-9E29-3648426FC06B}" type="sibTrans" cxnId="{716564A0-CDB0-481B-9285-F96491E4E8D9}">
      <dgm:prSet/>
      <dgm:spPr/>
      <dgm:t>
        <a:bodyPr/>
        <a:lstStyle/>
        <a:p>
          <a:endParaRPr lang="ru-RU"/>
        </a:p>
      </dgm:t>
    </dgm:pt>
    <dgm:pt modelId="{6A44DBEA-7189-4EE7-9C34-621338055CB7}">
      <dgm:prSet phldrT="[Текст]"/>
      <dgm:spPr/>
      <dgm:t>
        <a:bodyPr/>
        <a:lstStyle/>
        <a:p>
          <a:r>
            <a:rPr lang="ru-RU" b="1" u="sng" dirty="0"/>
            <a:t>Описание</a:t>
          </a:r>
        </a:p>
        <a:p>
          <a:r>
            <a:rPr lang="ru-RU" dirty="0"/>
            <a:t>Умение описать то, что видишь словами.</a:t>
          </a:r>
        </a:p>
      </dgm:t>
    </dgm:pt>
    <dgm:pt modelId="{DCAE0B29-7E21-402C-BB2C-D3720E736654}" type="parTrans" cxnId="{00F726DC-2AB5-4B17-8EB8-CBEA6EFAA587}">
      <dgm:prSet/>
      <dgm:spPr/>
      <dgm:t>
        <a:bodyPr/>
        <a:lstStyle/>
        <a:p>
          <a:endParaRPr lang="ru-RU"/>
        </a:p>
      </dgm:t>
    </dgm:pt>
    <dgm:pt modelId="{35404568-02EE-4268-82D0-4FDFC387CB5E}" type="sibTrans" cxnId="{00F726DC-2AB5-4B17-8EB8-CBEA6EFAA587}">
      <dgm:prSet/>
      <dgm:spPr/>
      <dgm:t>
        <a:bodyPr/>
        <a:lstStyle/>
        <a:p>
          <a:endParaRPr lang="ru-RU"/>
        </a:p>
      </dgm:t>
    </dgm:pt>
    <dgm:pt modelId="{5BFE5074-C971-43C0-8ACB-8D93B2757078}" type="pres">
      <dgm:prSet presAssocID="{1F7F52CF-CE84-42E8-800B-17FA3A0DF0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4B828A-5786-4A43-B7DE-A53416A6F376}" type="pres">
      <dgm:prSet presAssocID="{65211C88-2B9D-4E41-875C-47054EC76417}" presName="hierRoot1" presStyleCnt="0"/>
      <dgm:spPr/>
    </dgm:pt>
    <dgm:pt modelId="{0BF35F33-F773-4FDA-9527-20D7A9BEF4AB}" type="pres">
      <dgm:prSet presAssocID="{65211C88-2B9D-4E41-875C-47054EC76417}" presName="composite" presStyleCnt="0"/>
      <dgm:spPr/>
    </dgm:pt>
    <dgm:pt modelId="{525F057D-B6D0-4F48-8F42-313A957D8943}" type="pres">
      <dgm:prSet presAssocID="{65211C88-2B9D-4E41-875C-47054EC76417}" presName="background" presStyleLbl="node0" presStyleIdx="0" presStyleCnt="1"/>
      <dgm:spPr/>
    </dgm:pt>
    <dgm:pt modelId="{0EBC460A-221A-479E-9087-6010B5EAC6A2}" type="pres">
      <dgm:prSet presAssocID="{65211C88-2B9D-4E41-875C-47054EC76417}" presName="text" presStyleLbl="fgAcc0" presStyleIdx="0" presStyleCnt="1">
        <dgm:presLayoutVars>
          <dgm:chPref val="3"/>
        </dgm:presLayoutVars>
      </dgm:prSet>
      <dgm:spPr/>
    </dgm:pt>
    <dgm:pt modelId="{C3C7C1D1-A1F6-487E-9F95-1F0D85D0971D}" type="pres">
      <dgm:prSet presAssocID="{65211C88-2B9D-4E41-875C-47054EC76417}" presName="hierChild2" presStyleCnt="0"/>
      <dgm:spPr/>
    </dgm:pt>
    <dgm:pt modelId="{2C847B1A-1D3D-4F75-A924-6E7E2E862A76}" type="pres">
      <dgm:prSet presAssocID="{F44B4DF9-637B-4F5D-BAED-CF9BE6D450B6}" presName="Name10" presStyleLbl="parChTrans1D2" presStyleIdx="0" presStyleCnt="2"/>
      <dgm:spPr/>
    </dgm:pt>
    <dgm:pt modelId="{E8828165-B96A-401F-9BB4-A63F37C6FE9F}" type="pres">
      <dgm:prSet presAssocID="{05B5ED0F-A448-48A9-8534-A4411DAEA338}" presName="hierRoot2" presStyleCnt="0"/>
      <dgm:spPr/>
    </dgm:pt>
    <dgm:pt modelId="{8706AD8C-0C9F-4BCE-8FCE-403424959D89}" type="pres">
      <dgm:prSet presAssocID="{05B5ED0F-A448-48A9-8534-A4411DAEA338}" presName="composite2" presStyleCnt="0"/>
      <dgm:spPr/>
    </dgm:pt>
    <dgm:pt modelId="{9E4E4B7F-76B2-465C-9EAF-04DA561CB9EF}" type="pres">
      <dgm:prSet presAssocID="{05B5ED0F-A448-48A9-8534-A4411DAEA338}" presName="background2" presStyleLbl="node2" presStyleIdx="0" presStyleCnt="2"/>
      <dgm:spPr/>
    </dgm:pt>
    <dgm:pt modelId="{E910B77B-FF48-4CDF-AB0E-6326C6680893}" type="pres">
      <dgm:prSet presAssocID="{05B5ED0F-A448-48A9-8534-A4411DAEA338}" presName="text2" presStyleLbl="fgAcc2" presStyleIdx="0" presStyleCnt="2">
        <dgm:presLayoutVars>
          <dgm:chPref val="3"/>
        </dgm:presLayoutVars>
      </dgm:prSet>
      <dgm:spPr/>
    </dgm:pt>
    <dgm:pt modelId="{3E31D614-038C-433F-96BC-136C0078A7A4}" type="pres">
      <dgm:prSet presAssocID="{05B5ED0F-A448-48A9-8534-A4411DAEA338}" presName="hierChild3" presStyleCnt="0"/>
      <dgm:spPr/>
    </dgm:pt>
    <dgm:pt modelId="{9F28E085-2AB3-4F5C-A045-F671056210D1}" type="pres">
      <dgm:prSet presAssocID="{DCAE0B29-7E21-402C-BB2C-D3720E736654}" presName="Name10" presStyleLbl="parChTrans1D2" presStyleIdx="1" presStyleCnt="2"/>
      <dgm:spPr/>
    </dgm:pt>
    <dgm:pt modelId="{1DF83D1D-0A16-4F78-9162-7679823F098E}" type="pres">
      <dgm:prSet presAssocID="{6A44DBEA-7189-4EE7-9C34-621338055CB7}" presName="hierRoot2" presStyleCnt="0"/>
      <dgm:spPr/>
    </dgm:pt>
    <dgm:pt modelId="{3F9433D3-E3F7-4C25-9548-D8B3D4AB690A}" type="pres">
      <dgm:prSet presAssocID="{6A44DBEA-7189-4EE7-9C34-621338055CB7}" presName="composite2" presStyleCnt="0"/>
      <dgm:spPr/>
    </dgm:pt>
    <dgm:pt modelId="{BBFABC99-0E68-4C5D-BC11-9AB76D0F8A08}" type="pres">
      <dgm:prSet presAssocID="{6A44DBEA-7189-4EE7-9C34-621338055CB7}" presName="background2" presStyleLbl="node2" presStyleIdx="1" presStyleCnt="2"/>
      <dgm:spPr/>
    </dgm:pt>
    <dgm:pt modelId="{DD6E8D0B-C11D-4CD0-A8B2-E62D8615A13E}" type="pres">
      <dgm:prSet presAssocID="{6A44DBEA-7189-4EE7-9C34-621338055CB7}" presName="text2" presStyleLbl="fgAcc2" presStyleIdx="1" presStyleCnt="2">
        <dgm:presLayoutVars>
          <dgm:chPref val="3"/>
        </dgm:presLayoutVars>
      </dgm:prSet>
      <dgm:spPr/>
    </dgm:pt>
    <dgm:pt modelId="{BF6BCC41-6650-4ED1-90AD-F00B678A8C21}" type="pres">
      <dgm:prSet presAssocID="{6A44DBEA-7189-4EE7-9C34-621338055CB7}" presName="hierChild3" presStyleCnt="0"/>
      <dgm:spPr/>
    </dgm:pt>
  </dgm:ptLst>
  <dgm:cxnLst>
    <dgm:cxn modelId="{284CEC04-9A95-4ECF-B147-4253EAB33D25}" type="presOf" srcId="{1F7F52CF-CE84-42E8-800B-17FA3A0DF07F}" destId="{5BFE5074-C971-43C0-8ACB-8D93B2757078}" srcOrd="0" destOrd="0" presId="urn:microsoft.com/office/officeart/2005/8/layout/hierarchy1"/>
    <dgm:cxn modelId="{29E20116-A3F4-43BB-8BA6-541CB9A07D7C}" type="presOf" srcId="{F44B4DF9-637B-4F5D-BAED-CF9BE6D450B6}" destId="{2C847B1A-1D3D-4F75-A924-6E7E2E862A76}" srcOrd="0" destOrd="0" presId="urn:microsoft.com/office/officeart/2005/8/layout/hierarchy1"/>
    <dgm:cxn modelId="{30398D6B-FA4E-4AF8-B142-2521DE4CB44E}" type="presOf" srcId="{DCAE0B29-7E21-402C-BB2C-D3720E736654}" destId="{9F28E085-2AB3-4F5C-A045-F671056210D1}" srcOrd="0" destOrd="0" presId="urn:microsoft.com/office/officeart/2005/8/layout/hierarchy1"/>
    <dgm:cxn modelId="{9F360059-2007-4DA5-985C-608A9C93E11D}" srcId="{1F7F52CF-CE84-42E8-800B-17FA3A0DF07F}" destId="{65211C88-2B9D-4E41-875C-47054EC76417}" srcOrd="0" destOrd="0" parTransId="{8FF7D143-A456-4F3F-81CF-D1C21CA01944}" sibTransId="{68117223-CE5B-4081-BB69-C61779D43F2E}"/>
    <dgm:cxn modelId="{AF810D84-F80C-4442-8329-7376545FF805}" type="presOf" srcId="{6A44DBEA-7189-4EE7-9C34-621338055CB7}" destId="{DD6E8D0B-C11D-4CD0-A8B2-E62D8615A13E}" srcOrd="0" destOrd="0" presId="urn:microsoft.com/office/officeart/2005/8/layout/hierarchy1"/>
    <dgm:cxn modelId="{30B3949C-093A-463F-8CFA-28428EFF008C}" type="presOf" srcId="{05B5ED0F-A448-48A9-8534-A4411DAEA338}" destId="{E910B77B-FF48-4CDF-AB0E-6326C6680893}" srcOrd="0" destOrd="0" presId="urn:microsoft.com/office/officeart/2005/8/layout/hierarchy1"/>
    <dgm:cxn modelId="{716564A0-CDB0-481B-9285-F96491E4E8D9}" srcId="{65211C88-2B9D-4E41-875C-47054EC76417}" destId="{05B5ED0F-A448-48A9-8534-A4411DAEA338}" srcOrd="0" destOrd="0" parTransId="{F44B4DF9-637B-4F5D-BAED-CF9BE6D450B6}" sibTransId="{961633CC-F52D-4938-9E29-3648426FC06B}"/>
    <dgm:cxn modelId="{00F726DC-2AB5-4B17-8EB8-CBEA6EFAA587}" srcId="{65211C88-2B9D-4E41-875C-47054EC76417}" destId="{6A44DBEA-7189-4EE7-9C34-621338055CB7}" srcOrd="1" destOrd="0" parTransId="{DCAE0B29-7E21-402C-BB2C-D3720E736654}" sibTransId="{35404568-02EE-4268-82D0-4FDFC387CB5E}"/>
    <dgm:cxn modelId="{6C7189FB-ABD1-413B-B9D9-313650C41C7D}" type="presOf" srcId="{65211C88-2B9D-4E41-875C-47054EC76417}" destId="{0EBC460A-221A-479E-9087-6010B5EAC6A2}" srcOrd="0" destOrd="0" presId="urn:microsoft.com/office/officeart/2005/8/layout/hierarchy1"/>
    <dgm:cxn modelId="{4E65DFC7-A98D-4FDD-BE43-4E8041250424}" type="presParOf" srcId="{5BFE5074-C971-43C0-8ACB-8D93B2757078}" destId="{BE4B828A-5786-4A43-B7DE-A53416A6F376}" srcOrd="0" destOrd="0" presId="urn:microsoft.com/office/officeart/2005/8/layout/hierarchy1"/>
    <dgm:cxn modelId="{A6679E25-DA21-4122-982D-E0CB7CF26A08}" type="presParOf" srcId="{BE4B828A-5786-4A43-B7DE-A53416A6F376}" destId="{0BF35F33-F773-4FDA-9527-20D7A9BEF4AB}" srcOrd="0" destOrd="0" presId="urn:microsoft.com/office/officeart/2005/8/layout/hierarchy1"/>
    <dgm:cxn modelId="{88CEE1E6-6680-481F-9BF1-775E57ACD0F3}" type="presParOf" srcId="{0BF35F33-F773-4FDA-9527-20D7A9BEF4AB}" destId="{525F057D-B6D0-4F48-8F42-313A957D8943}" srcOrd="0" destOrd="0" presId="urn:microsoft.com/office/officeart/2005/8/layout/hierarchy1"/>
    <dgm:cxn modelId="{F7FEAD13-52DC-43A4-8386-70110CD05F10}" type="presParOf" srcId="{0BF35F33-F773-4FDA-9527-20D7A9BEF4AB}" destId="{0EBC460A-221A-479E-9087-6010B5EAC6A2}" srcOrd="1" destOrd="0" presId="urn:microsoft.com/office/officeart/2005/8/layout/hierarchy1"/>
    <dgm:cxn modelId="{DBAD2D86-90E9-4967-9CEC-9A478BA3E072}" type="presParOf" srcId="{BE4B828A-5786-4A43-B7DE-A53416A6F376}" destId="{C3C7C1D1-A1F6-487E-9F95-1F0D85D0971D}" srcOrd="1" destOrd="0" presId="urn:microsoft.com/office/officeart/2005/8/layout/hierarchy1"/>
    <dgm:cxn modelId="{A8BC83A0-200F-4B7C-BC07-A898FFC1B653}" type="presParOf" srcId="{C3C7C1D1-A1F6-487E-9F95-1F0D85D0971D}" destId="{2C847B1A-1D3D-4F75-A924-6E7E2E862A76}" srcOrd="0" destOrd="0" presId="urn:microsoft.com/office/officeart/2005/8/layout/hierarchy1"/>
    <dgm:cxn modelId="{690BAA95-3295-43BF-8E73-8CAB2A402C7C}" type="presParOf" srcId="{C3C7C1D1-A1F6-487E-9F95-1F0D85D0971D}" destId="{E8828165-B96A-401F-9BB4-A63F37C6FE9F}" srcOrd="1" destOrd="0" presId="urn:microsoft.com/office/officeart/2005/8/layout/hierarchy1"/>
    <dgm:cxn modelId="{D056B424-66C6-4FB8-B9C8-90CEB4EEDFC9}" type="presParOf" srcId="{E8828165-B96A-401F-9BB4-A63F37C6FE9F}" destId="{8706AD8C-0C9F-4BCE-8FCE-403424959D89}" srcOrd="0" destOrd="0" presId="urn:microsoft.com/office/officeart/2005/8/layout/hierarchy1"/>
    <dgm:cxn modelId="{405E5C5E-1FA5-4B0F-BB2C-2379B6E9BE3B}" type="presParOf" srcId="{8706AD8C-0C9F-4BCE-8FCE-403424959D89}" destId="{9E4E4B7F-76B2-465C-9EAF-04DA561CB9EF}" srcOrd="0" destOrd="0" presId="urn:microsoft.com/office/officeart/2005/8/layout/hierarchy1"/>
    <dgm:cxn modelId="{E044D824-E611-4ABC-8475-A4026C7237A4}" type="presParOf" srcId="{8706AD8C-0C9F-4BCE-8FCE-403424959D89}" destId="{E910B77B-FF48-4CDF-AB0E-6326C6680893}" srcOrd="1" destOrd="0" presId="urn:microsoft.com/office/officeart/2005/8/layout/hierarchy1"/>
    <dgm:cxn modelId="{81C54A6F-0E3F-46DA-8A96-C98AA408B557}" type="presParOf" srcId="{E8828165-B96A-401F-9BB4-A63F37C6FE9F}" destId="{3E31D614-038C-433F-96BC-136C0078A7A4}" srcOrd="1" destOrd="0" presId="urn:microsoft.com/office/officeart/2005/8/layout/hierarchy1"/>
    <dgm:cxn modelId="{E5042EC5-4F97-4A5F-B0E0-6BCCA9CC08D0}" type="presParOf" srcId="{C3C7C1D1-A1F6-487E-9F95-1F0D85D0971D}" destId="{9F28E085-2AB3-4F5C-A045-F671056210D1}" srcOrd="2" destOrd="0" presId="urn:microsoft.com/office/officeart/2005/8/layout/hierarchy1"/>
    <dgm:cxn modelId="{78798244-9140-41A9-AAA4-CB8B78A6E2F4}" type="presParOf" srcId="{C3C7C1D1-A1F6-487E-9F95-1F0D85D0971D}" destId="{1DF83D1D-0A16-4F78-9162-7679823F098E}" srcOrd="3" destOrd="0" presId="urn:microsoft.com/office/officeart/2005/8/layout/hierarchy1"/>
    <dgm:cxn modelId="{16419110-A776-45D3-9956-88ECF660F36B}" type="presParOf" srcId="{1DF83D1D-0A16-4F78-9162-7679823F098E}" destId="{3F9433D3-E3F7-4C25-9548-D8B3D4AB690A}" srcOrd="0" destOrd="0" presId="urn:microsoft.com/office/officeart/2005/8/layout/hierarchy1"/>
    <dgm:cxn modelId="{E3558567-D7E7-4AC9-8BB4-95461DBD8036}" type="presParOf" srcId="{3F9433D3-E3F7-4C25-9548-D8B3D4AB690A}" destId="{BBFABC99-0E68-4C5D-BC11-9AB76D0F8A08}" srcOrd="0" destOrd="0" presId="urn:microsoft.com/office/officeart/2005/8/layout/hierarchy1"/>
    <dgm:cxn modelId="{A93538EA-03AD-499A-9858-D2839172E15A}" type="presParOf" srcId="{3F9433D3-E3F7-4C25-9548-D8B3D4AB690A}" destId="{DD6E8D0B-C11D-4CD0-A8B2-E62D8615A13E}" srcOrd="1" destOrd="0" presId="urn:microsoft.com/office/officeart/2005/8/layout/hierarchy1"/>
    <dgm:cxn modelId="{1A1614D4-5EA7-49F3-B976-D7155B28793F}" type="presParOf" srcId="{1DF83D1D-0A16-4F78-9162-7679823F098E}" destId="{BF6BCC41-6650-4ED1-90AD-F00B678A8C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1536-615D-4F3C-9753-E7F6836D53A3}">
      <dsp:nvSpPr>
        <dsp:cNvPr id="0" name=""/>
        <dsp:cNvSpPr/>
      </dsp:nvSpPr>
      <dsp:spPr>
        <a:xfrm>
          <a:off x="645562" y="20354"/>
          <a:ext cx="983575" cy="72594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65253E-9B02-4679-90B1-FDE58BB116C0}">
      <dsp:nvSpPr>
        <dsp:cNvPr id="0" name=""/>
        <dsp:cNvSpPr/>
      </dsp:nvSpPr>
      <dsp:spPr>
        <a:xfrm>
          <a:off x="11256" y="661024"/>
          <a:ext cx="2339071" cy="2102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b="1" kern="1200" cap="none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/>
            <a:t>Это - </a:t>
          </a:r>
          <a:r>
            <a:rPr lang="ru-RU" sz="1800" b="1" kern="1200" dirty="0"/>
            <a:t>внимание</a:t>
          </a:r>
          <a:r>
            <a:rPr lang="ru-RU" sz="1800" kern="1200" dirty="0"/>
            <a:t>, сознательно направленное на существующее в настоящий момент положение вещей. </a:t>
          </a:r>
          <a:endParaRPr lang="ru-RU" sz="1600" kern="1200" cap="none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6" y="661024"/>
        <a:ext cx="2339071" cy="2102687"/>
      </dsp:txXfrm>
    </dsp:sp>
    <dsp:sp modelId="{FF4CD4A4-CC4C-49B4-8C8C-6E3B9A468C43}">
      <dsp:nvSpPr>
        <dsp:cNvPr id="0" name=""/>
        <dsp:cNvSpPr/>
      </dsp:nvSpPr>
      <dsp:spPr>
        <a:xfrm>
          <a:off x="3347882" y="47853"/>
          <a:ext cx="717302" cy="90632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5F8E88-4EDA-426C-9240-2D17189097D5}">
      <dsp:nvSpPr>
        <dsp:cNvPr id="0" name=""/>
        <dsp:cNvSpPr/>
      </dsp:nvSpPr>
      <dsp:spPr>
        <a:xfrm>
          <a:off x="2554637" y="1084392"/>
          <a:ext cx="2263281" cy="133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200" kern="1200" cap="none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/>
            <a:t>Это - способность отслеживать свои </a:t>
          </a:r>
          <a:r>
            <a:rPr lang="ru-RU" sz="1800" b="1" kern="1200" dirty="0"/>
            <a:t>ощущения</a:t>
          </a:r>
          <a:r>
            <a:rPr lang="ru-RU" sz="1800" kern="1200" dirty="0"/>
            <a:t> в текущем моменте.</a:t>
          </a:r>
          <a:endParaRPr lang="ru-RU" sz="1600" kern="1200" cap="none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4637" y="1084392"/>
        <a:ext cx="2263281" cy="1339289"/>
      </dsp:txXfrm>
    </dsp:sp>
    <dsp:sp modelId="{ACE3A029-B528-4F3F-916B-E68139B53856}">
      <dsp:nvSpPr>
        <dsp:cNvPr id="0" name=""/>
        <dsp:cNvSpPr/>
      </dsp:nvSpPr>
      <dsp:spPr>
        <a:xfrm>
          <a:off x="1989111" y="2582195"/>
          <a:ext cx="1050284" cy="126182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5E6FA-2A2E-463B-A221-4830C0FB34B2}">
      <dsp:nvSpPr>
        <dsp:cNvPr id="0" name=""/>
        <dsp:cNvSpPr/>
      </dsp:nvSpPr>
      <dsp:spPr>
        <a:xfrm>
          <a:off x="1203408" y="3603690"/>
          <a:ext cx="2568726" cy="163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100" kern="1200" cap="none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/>
            <a:t>Осознанность подразумевает </a:t>
          </a:r>
          <a:r>
            <a:rPr lang="ru-RU" sz="1800" b="1" kern="1200" dirty="0"/>
            <a:t>принятие</a:t>
          </a:r>
          <a:r>
            <a:rPr lang="ru-RU" sz="1800" kern="1200" dirty="0"/>
            <a:t> </a:t>
          </a:r>
          <a:r>
            <a:rPr lang="ru-RU" sz="1800" b="1" kern="1200" dirty="0"/>
            <a:t>ситуации</a:t>
          </a:r>
          <a:r>
            <a:rPr lang="ru-RU" sz="1800" kern="1200" dirty="0"/>
            <a:t> в настоящем и исключает любые домыслы, фантазии и оценки.</a:t>
          </a:r>
          <a:endParaRPr lang="ru-RU" sz="1600" kern="1200" cap="none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3408" y="3603690"/>
        <a:ext cx="2568726" cy="1631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8E085-2AB3-4F5C-A045-F671056210D1}">
      <dsp:nvSpPr>
        <dsp:cNvPr id="0" name=""/>
        <dsp:cNvSpPr/>
      </dsp:nvSpPr>
      <dsp:spPr>
        <a:xfrm>
          <a:off x="2921220" y="1591921"/>
          <a:ext cx="1530319" cy="728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310"/>
              </a:lnTo>
              <a:lnTo>
                <a:pt x="1530319" y="496310"/>
              </a:lnTo>
              <a:lnTo>
                <a:pt x="1530319" y="728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47B1A-1D3D-4F75-A924-6E7E2E862A76}">
      <dsp:nvSpPr>
        <dsp:cNvPr id="0" name=""/>
        <dsp:cNvSpPr/>
      </dsp:nvSpPr>
      <dsp:spPr>
        <a:xfrm>
          <a:off x="1390900" y="1591921"/>
          <a:ext cx="1530319" cy="728292"/>
        </a:xfrm>
        <a:custGeom>
          <a:avLst/>
          <a:gdLst/>
          <a:ahLst/>
          <a:cxnLst/>
          <a:rect l="0" t="0" r="0" b="0"/>
          <a:pathLst>
            <a:path>
              <a:moveTo>
                <a:pt x="1530319" y="0"/>
              </a:moveTo>
              <a:lnTo>
                <a:pt x="1530319" y="496310"/>
              </a:lnTo>
              <a:lnTo>
                <a:pt x="0" y="496310"/>
              </a:lnTo>
              <a:lnTo>
                <a:pt x="0" y="728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057D-B6D0-4F48-8F42-313A957D8943}">
      <dsp:nvSpPr>
        <dsp:cNvPr id="0" name=""/>
        <dsp:cNvSpPr/>
      </dsp:nvSpPr>
      <dsp:spPr>
        <a:xfrm>
          <a:off x="1669140" y="1780"/>
          <a:ext cx="2504159" cy="1590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C460A-221A-479E-9087-6010B5EAC6A2}">
      <dsp:nvSpPr>
        <dsp:cNvPr id="0" name=""/>
        <dsp:cNvSpPr/>
      </dsp:nvSpPr>
      <dsp:spPr>
        <a:xfrm>
          <a:off x="1947380" y="266108"/>
          <a:ext cx="2504159" cy="1590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/>
            <a:t>Навык «Что?»</a:t>
          </a:r>
        </a:p>
      </dsp:txBody>
      <dsp:txXfrm>
        <a:off x="1993954" y="312682"/>
        <a:ext cx="2411011" cy="1496993"/>
      </dsp:txXfrm>
    </dsp:sp>
    <dsp:sp modelId="{9E4E4B7F-76B2-465C-9EAF-04DA561CB9EF}">
      <dsp:nvSpPr>
        <dsp:cNvPr id="0" name=""/>
        <dsp:cNvSpPr/>
      </dsp:nvSpPr>
      <dsp:spPr>
        <a:xfrm>
          <a:off x="138821" y="2320214"/>
          <a:ext cx="2504159" cy="1590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0B77B-FF48-4CDF-AB0E-6326C6680893}">
      <dsp:nvSpPr>
        <dsp:cNvPr id="0" name=""/>
        <dsp:cNvSpPr/>
      </dsp:nvSpPr>
      <dsp:spPr>
        <a:xfrm>
          <a:off x="417060" y="2584542"/>
          <a:ext cx="2504159" cy="1590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/>
            <a:t>Наблюдение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Умение обращать внимание на то, что происходит в данный момент.</a:t>
          </a:r>
        </a:p>
      </dsp:txBody>
      <dsp:txXfrm>
        <a:off x="463634" y="2631116"/>
        <a:ext cx="2411011" cy="1496993"/>
      </dsp:txXfrm>
    </dsp:sp>
    <dsp:sp modelId="{BBFABC99-0E68-4C5D-BC11-9AB76D0F8A08}">
      <dsp:nvSpPr>
        <dsp:cNvPr id="0" name=""/>
        <dsp:cNvSpPr/>
      </dsp:nvSpPr>
      <dsp:spPr>
        <a:xfrm>
          <a:off x="3199459" y="2320214"/>
          <a:ext cx="2504159" cy="1590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E8D0B-C11D-4CD0-A8B2-E62D8615A13E}">
      <dsp:nvSpPr>
        <dsp:cNvPr id="0" name=""/>
        <dsp:cNvSpPr/>
      </dsp:nvSpPr>
      <dsp:spPr>
        <a:xfrm>
          <a:off x="3477699" y="2584542"/>
          <a:ext cx="2504159" cy="1590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/>
            <a:t>Описание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Умение описать то, что видишь словами.</a:t>
          </a:r>
        </a:p>
      </dsp:txBody>
      <dsp:txXfrm>
        <a:off x="3524273" y="2631116"/>
        <a:ext cx="2411011" cy="1496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D45E-161F-4BF3-873B-BD67D9DA9BFB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3551-0AD4-4825-9FCB-41D68B087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1799E-01B7-4EC0-8344-59CBA8BF8E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9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1799E-01B7-4EC0-8344-59CBA8BF8E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8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1799E-01B7-4EC0-8344-59CBA8BF8E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0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5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2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6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5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4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9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7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9CF37-CDA8-4CF7-85D4-EFFCBD37E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r>
              <a:rPr lang="ru-RU" dirty="0"/>
              <a:t>Осознанность </a:t>
            </a:r>
            <a:br>
              <a:rPr lang="ru-RU" dirty="0"/>
            </a:br>
            <a:r>
              <a:rPr lang="ru-RU" dirty="0"/>
              <a:t>что это??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A5BCE85-6623-4D30-89A4-441CCD4E9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 также зачем оно нам, и как развивать?</a:t>
            </a:r>
          </a:p>
        </p:txBody>
      </p:sp>
    </p:spTree>
    <p:extLst>
      <p:ext uri="{BB962C8B-B14F-4D97-AF65-F5344CB8AC3E}">
        <p14:creationId xmlns:p14="http://schemas.microsoft.com/office/powerpoint/2010/main" val="76812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5ECE4-71A3-468B-9CD1-DE86765A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Осознанность: умение быть «здесь и сейчас»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B6349-F705-440F-94A9-4EF1334C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22576"/>
            <a:ext cx="10058400" cy="4050792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 i="1" dirty="0"/>
              <a:t>1. </a:t>
            </a:r>
            <a:r>
              <a:rPr lang="ru-RU" i="1" dirty="0"/>
              <a:t>Понимать эмоции, которые мы испытываем в настоящий момент. (Задавая себе вопрос: «Что я сейчас чувствую?/Какую эмоцию я сейчас испытываю?»)</a:t>
            </a:r>
          </a:p>
          <a:p>
            <a:pPr fontAlgn="base"/>
            <a:r>
              <a:rPr lang="ru-RU" b="1" i="1" dirty="0"/>
              <a:t>2. </a:t>
            </a:r>
            <a:r>
              <a:rPr lang="ru-RU" i="1" dirty="0"/>
              <a:t>Обращать внимание на физическое состояние, которое сопровождает переживание нами эмоций (например, когда волнуюсь – трясутся руки, злюсь – появляется напряжение в кулаках).</a:t>
            </a:r>
          </a:p>
          <a:p>
            <a:pPr fontAlgn="base"/>
            <a:r>
              <a:rPr lang="ru-RU" b="1" i="1" dirty="0"/>
              <a:t>3. </a:t>
            </a:r>
            <a:r>
              <a:rPr lang="ru-RU" i="1" dirty="0"/>
              <a:t>Понимать свои мысли и намерения в этот момент. (Задавая себе вопрос: «Что я сейчас хочу сделать? Зачем?»)</a:t>
            </a:r>
          </a:p>
          <a:p>
            <a:pPr marL="0" indent="0" fontAlgn="base">
              <a:buNone/>
            </a:pPr>
            <a:endParaRPr lang="ru-RU" b="1" i="1" dirty="0"/>
          </a:p>
          <a:p>
            <a:pPr marL="0" indent="0" fontAlgn="base">
              <a:buNone/>
            </a:pPr>
            <a:endParaRPr lang="ru-RU" b="1" i="1" dirty="0"/>
          </a:p>
          <a:p>
            <a:pPr marL="0" indent="0" fontAlgn="base">
              <a:buNone/>
            </a:pPr>
            <a:r>
              <a:rPr lang="ru-RU" b="1" i="1" dirty="0"/>
              <a:t>Все эти вопросы и проявление внимания к своему состоянию повышают вероятность принятия мудрых и уместных решений, увеличивают способность к эмоциональной саморегуляции.</a:t>
            </a:r>
          </a:p>
        </p:txBody>
      </p:sp>
    </p:spTree>
    <p:extLst>
      <p:ext uri="{BB962C8B-B14F-4D97-AF65-F5344CB8AC3E}">
        <p14:creationId xmlns:p14="http://schemas.microsoft.com/office/powerpoint/2010/main" val="39919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5ECE4-71A3-468B-9CD1-DE86765A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Проявление осознанности во взаимодействии с другими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B6349-F705-440F-94A9-4EF1334C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9172"/>
            <a:ext cx="10058400" cy="405079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i="1" dirty="0"/>
              <a:t>Без чего невозможна осознанность в общении с другими? Есть три главных фактора:</a:t>
            </a:r>
            <a:endParaRPr lang="ru-RU" dirty="0"/>
          </a:p>
          <a:p>
            <a:pPr fontAlgn="base"/>
            <a:r>
              <a:rPr lang="ru-RU" b="1" i="1" dirty="0"/>
              <a:t>Первое</a:t>
            </a:r>
            <a:r>
              <a:rPr lang="ru-RU" i="1" dirty="0"/>
              <a:t> — это научиться отделять стимул от реакции. Вас обозвали (стимул) — вы даете пощечину (реакция). Реакция комплексная — это гнев, обида. Но до формирования стимула есть еще несколько этапов. Можно изменить реакцию на более продуктивную, которая никому не навредит (и вам тоже).</a:t>
            </a:r>
            <a:endParaRPr lang="ru-RU" dirty="0"/>
          </a:p>
          <a:p>
            <a:pPr fontAlgn="base"/>
            <a:r>
              <a:rPr lang="ru-RU" b="1" i="1" dirty="0"/>
              <a:t>Второе</a:t>
            </a:r>
            <a:r>
              <a:rPr lang="ru-RU" i="1" dirty="0"/>
              <a:t> — это смотреть на ситуацию с разных точек зрения. Допустим, вам сказали «трус». Что это может быть? Оценка ваших действий, знак внимания или еще что-то?</a:t>
            </a:r>
            <a:endParaRPr lang="ru-RU" dirty="0"/>
          </a:p>
          <a:p>
            <a:pPr fontAlgn="base"/>
            <a:r>
              <a:rPr lang="ru-RU" b="1" i="1" dirty="0"/>
              <a:t>Третье</a:t>
            </a:r>
            <a:r>
              <a:rPr lang="ru-RU" i="1" dirty="0"/>
              <a:t> — это наблюдение за собой, управление своим вниманием. Это - способность переключать внимание и искать фокус.</a:t>
            </a:r>
            <a:endParaRPr lang="ru-RU" dirty="0"/>
          </a:p>
          <a:p>
            <a:pPr marL="0" indent="0" fontAlgn="base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5715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Объект 2" descr="Значок графического элемента SmartArt">
            <a:extLst>
              <a:ext uri="{FF2B5EF4-FFF2-40B4-BE49-F238E27FC236}">
                <a16:creationId xmlns:a16="http://schemas.microsoft.com/office/drawing/2014/main" id="{03D14A06-9714-4019-A6D9-2C116E448F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6579584"/>
              </p:ext>
            </p:extLst>
          </p:nvPr>
        </p:nvGraphicFramePr>
        <p:xfrm>
          <a:off x="6985774" y="652288"/>
          <a:ext cx="4873433" cy="583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4" descr="https://avatars.mds.yandex.net/get-ynews/3338739/04094a1e033afa4f22693e3248a3af73/orig">
            <a:extLst>
              <a:ext uri="{FF2B5EF4-FFF2-40B4-BE49-F238E27FC236}">
                <a16:creationId xmlns:a16="http://schemas.microsoft.com/office/drawing/2014/main" id="{8462D2A3-DA8E-4DB7-BD14-A0A323517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spark.ru/upload/blogs_covers/n_5f244b10289de.jpg">
            <a:extLst>
              <a:ext uri="{FF2B5EF4-FFF2-40B4-BE49-F238E27FC236}">
                <a16:creationId xmlns:a16="http://schemas.microsoft.com/office/drawing/2014/main" id="{C4147F78-4430-4A93-B78C-6824926C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995"/>
            <a:ext cx="6812607" cy="45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344" y="345231"/>
            <a:ext cx="7542244" cy="63354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Навык осознанности начинается с умения жить «здесь и сейчас»</a:t>
            </a:r>
            <a:br>
              <a:rPr lang="ru-RU" sz="3600" dirty="0"/>
            </a:br>
            <a:br>
              <a:rPr lang="ru-RU" sz="3600" dirty="0"/>
            </a:br>
            <a:r>
              <a:rPr lang="ru-RU" sz="2200" b="1" dirty="0"/>
              <a:t>Этому можно учиться. </a:t>
            </a:r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Например, когда вы будете пить чай, обратите внимание на то, какого он цвета, как он выглядит, как движется в чашке, когда вы его пьете, как он пахнет, как ощущается во рту, на разные вкусы, которыми вы наслаждаетесь. </a:t>
            </a:r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Сосредоточьте все свое внимание на настоящем и на своем переживании процесса употребления любимого напитка.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2" name="Picture 2" descr="https://sunveter.ru/uploads/posts/2019-03/1553450268_tea8.gif">
            <a:extLst>
              <a:ext uri="{FF2B5EF4-FFF2-40B4-BE49-F238E27FC236}">
                <a16:creationId xmlns:a16="http://schemas.microsoft.com/office/drawing/2014/main" id="{AA13FD8F-CF39-4656-88BC-101CE0A70F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7" y="1964093"/>
            <a:ext cx="3906417" cy="29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7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865" y="111968"/>
            <a:ext cx="5906278" cy="6606074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Если ваш ум блуждает, просто возвращайтесь к анализаторам:</a:t>
            </a:r>
            <a:br>
              <a:rPr lang="ru-RU" sz="4000" dirty="0"/>
            </a:br>
            <a:r>
              <a:rPr lang="ru-RU" sz="4000" b="1" dirty="0"/>
              <a:t>обонянию, зрению, слуху, </a:t>
            </a:r>
            <a:r>
              <a:rPr lang="ru-RU" sz="4000" b="1" dirty="0" err="1"/>
              <a:t>тактильности</a:t>
            </a:r>
            <a:r>
              <a:rPr lang="ru-RU" sz="4000" b="1" dirty="0"/>
              <a:t>, вкусовым ощущениям </a:t>
            </a:r>
          </a:p>
        </p:txBody>
      </p:sp>
      <p:pic>
        <p:nvPicPr>
          <p:cNvPr id="8194" name="Picture 2" descr="https://fb.ru/media/i/6/8/1/5/5/0/i/681550.jpg">
            <a:extLst>
              <a:ext uri="{FF2B5EF4-FFF2-40B4-BE49-F238E27FC236}">
                <a16:creationId xmlns:a16="http://schemas.microsoft.com/office/drawing/2014/main" id="{77E4C57C-F46A-45C8-9CD6-685D7BFD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7" y="1997917"/>
            <a:ext cx="5538239" cy="3115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0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D24E-B09B-4D2A-87C8-0B8BFAEB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b="1" dirty="0"/>
              <a:t>Зачем развивать осознанность?</a:t>
            </a:r>
          </a:p>
        </p:txBody>
      </p:sp>
      <p:pic>
        <p:nvPicPr>
          <p:cNvPr id="2050" name="Picture 2" descr="https://i.gifer.com/CJsZ.gif">
            <a:extLst>
              <a:ext uri="{FF2B5EF4-FFF2-40B4-BE49-F238E27FC236}">
                <a16:creationId xmlns:a16="http://schemas.microsoft.com/office/drawing/2014/main" id="{4F1A1617-2F17-4008-A27E-20C97469C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88" y="2248677"/>
            <a:ext cx="5859624" cy="43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7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avla.ru/wp-content/uploads/2021/09/nalogi-v-kripte/faq.jpg">
            <a:extLst>
              <a:ext uri="{FF2B5EF4-FFF2-40B4-BE49-F238E27FC236}">
                <a16:creationId xmlns:a16="http://schemas.microsoft.com/office/drawing/2014/main" id="{1DED19D5-07E6-4639-8B5A-3C26194C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9" y="2216393"/>
            <a:ext cx="3368351" cy="24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683D552-0A2E-4C01-A401-BF7488030C8F}"/>
              </a:ext>
            </a:extLst>
          </p:cNvPr>
          <p:cNvSpPr/>
          <p:nvPr/>
        </p:nvSpPr>
        <p:spPr>
          <a:xfrm>
            <a:off x="3785116" y="212450"/>
            <a:ext cx="7663545" cy="627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164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Вы учитесь обращать внимание на свои мысли, эмоции и ощущения здесь и сейчас и видеть их неискаженными, такими, какие они есть;</a:t>
            </a:r>
          </a:p>
          <a:p>
            <a:pPr marL="42164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Вы учитесь замечать текущую ситуацию, наблюдать за своими мыслями и эмоциями и выбирать мудрый план действий;</a:t>
            </a:r>
          </a:p>
          <a:p>
            <a:pPr marL="42164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Вместо того, чтобы избегать эмоций, вы можете замечать их, переживать, а потом решать, что с ними делать (лучше их контролировать);</a:t>
            </a:r>
          </a:p>
          <a:p>
            <a:pPr marL="42164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Вы учитесь избавляться от беспокойства, навязчивых мыслей;</a:t>
            </a:r>
          </a:p>
          <a:p>
            <a:pPr marL="42164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Вы более остро ощущаете позитивные переживания;</a:t>
            </a:r>
          </a:p>
          <a:p>
            <a:pPr marL="42164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Вы учитесь больше присутствовать в общении с другими людьми;</a:t>
            </a:r>
          </a:p>
          <a:p>
            <a:pPr marL="42164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Вы понимаете себя лучше и яснее.</a:t>
            </a:r>
          </a:p>
        </p:txBody>
      </p:sp>
    </p:spTree>
    <p:extLst>
      <p:ext uri="{BB962C8B-B14F-4D97-AF65-F5344CB8AC3E}">
        <p14:creationId xmlns:p14="http://schemas.microsoft.com/office/powerpoint/2010/main" val="202249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4889613" y="161256"/>
          <a:ext cx="61206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s://cdn.dribbble.com/users/1100163/screenshots/10895523/no_results_found_4x.jpg"/>
          <p:cNvPicPr>
            <a:picLocks noChangeAspect="1" noChangeArrowheads="1"/>
          </p:cNvPicPr>
          <p:nvPr/>
        </p:nvPicPr>
        <p:blipFill>
          <a:blip r:embed="rId7" cstate="print"/>
          <a:srcRect l="12834" t="12834" r="13369" b="12299"/>
          <a:stretch>
            <a:fillRect/>
          </a:stretch>
        </p:blipFill>
        <p:spPr bwMode="auto">
          <a:xfrm>
            <a:off x="5169429" y="4459424"/>
            <a:ext cx="2780524" cy="2115616"/>
          </a:xfrm>
          <a:prstGeom prst="rect">
            <a:avLst/>
          </a:prstGeom>
          <a:noFill/>
        </p:spPr>
      </p:pic>
      <p:pic>
        <p:nvPicPr>
          <p:cNvPr id="5124" name="Picture 4" descr="https://avatars.mds.yandex.net/get-zen_doc/3614701/pub_5f2bfba37704f13b50eeaa2a_5f2bfd5dff0f515140a1ebe1/scale_1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90386" y="4581128"/>
            <a:ext cx="2496277" cy="1872208"/>
          </a:xfrm>
          <a:prstGeom prst="rect">
            <a:avLst/>
          </a:prstGeom>
          <a:noFill/>
        </p:spPr>
      </p:pic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655F8869-ECF5-47E8-920B-A8C76979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48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rtl="0"/>
            <a:r>
              <a:rPr lang="ru-RU" dirty="0"/>
              <a:t>Навыки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5ED80EB9EAA9447A206B6F789334A79" ma:contentTypeVersion="12" ma:contentTypeDescription="Создание документа." ma:contentTypeScope="" ma:versionID="3e56fdf58d716f3328601f0a55258b96">
  <xsd:schema xmlns:xsd="http://www.w3.org/2001/XMLSchema" xmlns:xs="http://www.w3.org/2001/XMLSchema" xmlns:p="http://schemas.microsoft.com/office/2006/metadata/properties" xmlns:ns2="6dc887a9-3891-4951-88ac-a9196c6685ad" xmlns:ns3="3bbe7c40-4fab-417a-82ec-fb9dac146719" targetNamespace="http://schemas.microsoft.com/office/2006/metadata/properties" ma:root="true" ma:fieldsID="b2c86ffa7996708ddc2dd506cdead8c2" ns2:_="" ns3:_="">
    <xsd:import namespace="6dc887a9-3891-4951-88ac-a9196c6685ad"/>
    <xsd:import namespace="3bbe7c40-4fab-417a-82ec-fb9dac146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87a9-3891-4951-88ac-a9196c66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2def0df-667a-4873-922e-7c55e7cdc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e7c40-4fab-417a-82ec-fb9dac14671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b06b76-e319-4cde-afb4-ffa12b26427f}" ma:internalName="TaxCatchAll" ma:showField="CatchAllData" ma:web="3bbe7c40-4fab-417a-82ec-fb9dac146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be7c40-4fab-417a-82ec-fb9dac146719" xsi:nil="true"/>
    <lcf76f155ced4ddcb4097134ff3c332f xmlns="6dc887a9-3891-4951-88ac-a9196c6685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FA9BDE-E516-4015-9360-9489C8745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FFFC66-8AC7-4DF1-BAE5-9CE767B04619}">
  <ds:schemaRefs>
    <ds:schemaRef ds:uri="3bbe7c40-4fab-417a-82ec-fb9dac146719"/>
    <ds:schemaRef ds:uri="6dc887a9-3891-4951-88ac-a9196c6685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CEE771-F8D8-4607-96CB-B4D7A7C1AE45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3bbe7c40-4fab-417a-82ec-fb9dac146719"/>
    <ds:schemaRef ds:uri="6dc887a9-3891-4951-88ac-a9196c6685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184</TotalTime>
  <Words>558</Words>
  <Application>Microsoft Office PowerPoint</Application>
  <PresentationFormat>Широкоэкранный</PresentationFormat>
  <Paragraphs>36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Осознанность  что это??</vt:lpstr>
      <vt:lpstr>Осознанность: умение быть «здесь и сейчас»</vt:lpstr>
      <vt:lpstr>Проявление осознанности во взаимодействии с другими</vt:lpstr>
      <vt:lpstr>Презентация PowerPoint</vt:lpstr>
      <vt:lpstr>Навык осознанности начинается с умения жить «здесь и сейчас»  Этому можно учиться.   Например, когда вы будете пить чай, обратите внимание на то, какого он цвета, как он выглядит, как движется в чашке, когда вы его пьете, как он пахнет, как ощущается во рту, на разные вкусы, которыми вы наслаждаетесь.   Сосредоточьте все свое внимание на настоящем и на своем переживании процесса употребления любимого напитка. </vt:lpstr>
      <vt:lpstr>Если ваш ум блуждает, просто возвращайтесь к анализаторам: обонянию, зрению, слуху, тактильности, вкусовым ощущениям </vt:lpstr>
      <vt:lpstr>Зачем развивать осознанность?</vt:lpstr>
      <vt:lpstr>Презентация PowerPoint</vt:lpstr>
      <vt:lpstr>Навыки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эмоции?</dc:title>
  <dc:creator>Карабутова Юлия Игорьевна</dc:creator>
  <cp:lastModifiedBy>Егорова Любовь Владимировна</cp:lastModifiedBy>
  <cp:revision>18</cp:revision>
  <dcterms:created xsi:type="dcterms:W3CDTF">2022-02-24T09:27:22Z</dcterms:created>
  <dcterms:modified xsi:type="dcterms:W3CDTF">2022-12-07T11:00:21Z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0x01010035ED80EB9EAA9447A206B6F789334A79</vt:lpwstr>
  </property>
  <property fmtid="{D5CDD505-2E9C-101B-9397-08002B2CF9AE}" pid="3" name="MediaServiceImageTags">
    <vt:lpwstr/>
  </property>
</Properties>
</file>