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31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7B70AE-1C8C-49DF-B460-86970D4FE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F24B459-A9B6-48FB-B9F2-BE5E0EBA8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33798C-FEAF-47F0-A268-B581B6B78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95D8-EA1D-4308-8052-3C94D4D4AA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1F74E3-037D-4FD6-89F9-6794713D5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0FBAE1-6B39-4901-A3E1-82F57C406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6A8B-1744-415B-8499-95EE75C6D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652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DA62FA-F0FE-4AC7-9DE5-9FFA74313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6CB4701-C1BD-4C55-B067-AD09287DB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046CAA-C363-433E-9929-1F8533B5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95D8-EA1D-4308-8052-3C94D4D4AA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C97F69-1E1F-4292-8608-AFFBA2555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D41AD6-2665-4C43-8A69-3C6706EE0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6A8B-1744-415B-8499-95EE75C6D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87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DDAB00D-C1EC-4BF3-BC0E-20F95FB6AD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60AF04-392A-4D38-A24E-84C55C979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C04541-488C-4C65-8A68-71053E3D8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95D8-EA1D-4308-8052-3C94D4D4AA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64E069-924B-4105-8615-063A7AA35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ACF2B9-8CA1-413A-987D-3AB1A0409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6A8B-1744-415B-8499-95EE75C6D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990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556EF2-AFE9-4B4D-B986-F24D3D875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D4AA4B-DA76-4064-B178-2DF136D03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2667A4-A77C-46D2-8CB3-618994CFC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95D8-EA1D-4308-8052-3C94D4D4AA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D3AE43-87EC-4493-94D1-799282975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457268-ABFC-45BB-907C-00E5095A9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6A8B-1744-415B-8499-95EE75C6D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43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BACE02-3023-405B-B96F-52067D6A9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9390E0-6E34-436E-B97F-EC21785C0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D99AB6-9250-4C27-B63C-A4BDBE385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95D8-EA1D-4308-8052-3C94D4D4AA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C1EA14-24A9-40F4-87E9-9856C3D20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C65F82-28DA-4C4D-A930-4AEE89D1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6A8B-1744-415B-8499-95EE75C6D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31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5FE82C-7843-4B27-9D17-D0149419A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9D30AE-74D6-49F1-A98F-AFACBA813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42ADFD-10B4-4620-96DB-3D9956AB0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7EAC60-24D9-43DF-BA7D-C8BAA2524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95D8-EA1D-4308-8052-3C94D4D4AA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BF376B-6460-45D7-96EE-184608CBC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DBA443-CACB-4CAC-97CF-3F42116B9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6A8B-1744-415B-8499-95EE75C6D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445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28733F-928F-45E8-A705-E52CBABAF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EBDAA5-8A6E-4305-90B7-0C6B47BA4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93C8C09-605C-49A6-A710-FE943E9BB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6D802E6-881A-4CEF-94AF-6DEF355240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D6904EC-AA34-442E-9615-08385098D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E8A3362-E056-4352-AFD2-9BCFBF426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95D8-EA1D-4308-8052-3C94D4D4AA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BC6840D-83A1-424B-B369-B3FEB0B3F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E688344-71E7-494D-BA69-851B8F2AF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6A8B-1744-415B-8499-95EE75C6D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68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41DA50-14EF-4F6D-88E0-28BBD7951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154886E-23A2-4AA1-8C4E-4D503D16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95D8-EA1D-4308-8052-3C94D4D4AA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EDA1164-B4FF-492A-A2A5-690F2B22D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4F9D0C-C58D-4D5F-AF9A-5A93E0F0C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6A8B-1744-415B-8499-95EE75C6D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68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C1B1C4D-6B61-43E4-9E56-8544EC35A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95D8-EA1D-4308-8052-3C94D4D4AA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67626D8-DB16-4205-9667-522F1351E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B7C3932-09A0-47F1-88B0-40009A4E3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6A8B-1744-415B-8499-95EE75C6D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74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351D11-CA4B-4FC3-83FF-8077AED96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D07C87-2A5E-4691-ADCC-8AC1BDE0E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7DCEA9B-AB9C-4A36-B596-A7053F10B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F1F7EC9-B9A0-4146-81F3-159E0946B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95D8-EA1D-4308-8052-3C94D4D4AA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2C7F68-0749-4C7A-8C5C-920E3A126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62B923-7657-4509-B589-598E619B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6A8B-1744-415B-8499-95EE75C6D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781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77B3FB-47E3-45B8-86FE-B302DD88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B663A47-51A9-4CEC-A5F0-1323A379FC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9C54F0-52CA-4CE6-B52C-32F48DA6A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045877-D60E-4883-9DA4-FFF0FD467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95D8-EA1D-4308-8052-3C94D4D4AA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00F6AF-9E9D-4E11-A8E3-5A87273E1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79E3B65-5B85-45A1-B45A-962D98F89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6A8B-1744-415B-8499-95EE75C6D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95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C69722-4549-4358-BBEB-8FC45061F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47AB7E-F16C-4D2F-AF7B-1A3848DED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438C13-A5E8-47C4-8213-9AAED0A89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A95D8-EA1D-4308-8052-3C94D4D4AAA8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D94083-73E8-4B85-A177-9DCEBC6ED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860907-2EC8-41E9-BB3C-940D74659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A6A8B-1744-415B-8499-95EE75C6D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59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E94712-0BDE-3E67-A283-AEC941C67E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B51FE54-CA4F-1178-EC69-1EB6BD84F51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97849" y="1708081"/>
          <a:ext cx="9755030" cy="29360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7290">
                  <a:extLst>
                    <a:ext uri="{9D8B030D-6E8A-4147-A177-3AD203B41FA5}">
                      <a16:colId xmlns:a16="http://schemas.microsoft.com/office/drawing/2014/main" val="1871631541"/>
                    </a:ext>
                  </a:extLst>
                </a:gridCol>
                <a:gridCol w="4867740">
                  <a:extLst>
                    <a:ext uri="{9D8B030D-6E8A-4147-A177-3AD203B41FA5}">
                      <a16:colId xmlns:a16="http://schemas.microsoft.com/office/drawing/2014/main" val="1170006349"/>
                    </a:ext>
                  </a:extLst>
                </a:gridCol>
              </a:tblGrid>
              <a:tr h="2948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68477"/>
                  </a:ext>
                </a:extLst>
              </a:tr>
              <a:tr h="29482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Задачи, класс/группы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18113400"/>
                  </a:ext>
                </a:extLst>
              </a:tr>
              <a:tr h="2346436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Установить доверительный контакт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формированию и развитию благоприятного психологического климата в коллективе класса/группы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Развивать навыки эффективного взаимодействия и общения у обучающихся</a:t>
                      </a: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Способствовать формированию и развитию  благоприятного психологического климата в коллективе класса/группы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Развивать навыки эффективного взаимодействия и общения у обучающихся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Способствовать получению положительного опыта от совместной деятельности</a:t>
                      </a: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66466"/>
                  </a:ext>
                </a:extLst>
              </a:tr>
            </a:tbl>
          </a:graphicData>
        </a:graphic>
      </p:graphicFrame>
      <p:sp>
        <p:nvSpPr>
          <p:cNvPr id="12" name="Google Shape;237;p5">
            <a:extLst>
              <a:ext uri="{FF2B5EF4-FFF2-40B4-BE49-F238E27FC236}">
                <a16:creationId xmlns:a16="http://schemas.microsoft.com/office/drawing/2014/main" id="{256AED5A-D5AE-40E9-01C2-CFB5CE168885}"/>
              </a:ext>
            </a:extLst>
          </p:cNvPr>
          <p:cNvSpPr/>
          <p:nvPr/>
        </p:nvSpPr>
        <p:spPr>
          <a:xfrm>
            <a:off x="195086" y="164559"/>
            <a:ext cx="1248937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БАЗОВЫЙ СЦЕНАРИЙ, </a:t>
            </a:r>
            <a:r>
              <a:rPr lang="ru-RU" spc="51" dirty="0">
                <a:solidFill>
                  <a:srgbClr val="00B050"/>
                </a:solidFill>
                <a:latin typeface="Montserrat" panose="00000500000000000000" pitchFamily="2" charset="-52"/>
                <a:sym typeface="Arial"/>
              </a:rPr>
              <a:t>Адаптация 10</a:t>
            </a: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 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</a:endParaRPr>
          </a:p>
        </p:txBody>
      </p:sp>
      <p:sp>
        <p:nvSpPr>
          <p:cNvPr id="7" name="Google Shape;13;p1">
            <a:extLst>
              <a:ext uri="{FF2B5EF4-FFF2-40B4-BE49-F238E27FC236}">
                <a16:creationId xmlns:a16="http://schemas.microsoft.com/office/drawing/2014/main" id="{8CBEA0C5-7770-82E2-050E-67AF51F2D840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3411718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Исаева Екатерина Сергеевна</cp:lastModifiedBy>
  <cp:revision>1</cp:revision>
  <dcterms:created xsi:type="dcterms:W3CDTF">2024-12-11T05:08:19Z</dcterms:created>
  <dcterms:modified xsi:type="dcterms:W3CDTF">2024-12-11T05:08:25Z</dcterms:modified>
</cp:coreProperties>
</file>