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3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66B46-9287-4D2C-8A24-812C7E2F2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BB24AB-A8C9-41E8-9116-F4EECE927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9B80DB-F8D0-46DA-9062-C616453C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41AACA-5FE7-484D-9C68-33F61125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EBF9FF-167B-46B0-BE74-AB9D9ACEE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67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87D0B-965C-43BC-B469-BAE1E804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631BCD-8F5D-4446-B4DD-460565B20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676589-0A54-432F-9492-571966AA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7F45F8-0263-4618-B6C2-438926DB1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CAC731-400F-4496-9B07-8615934D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20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C48AB7C-B86A-494E-8835-0FA1850D1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3C88E8-E2EC-4D03-A756-770BC8F92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164B2F-8DBC-4A11-893C-BDE4A7690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BDE86F-2FC6-4052-8C15-2A590594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EA658-42AC-46C7-AC57-9AC0FAFD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52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BB89D-AC5F-45FD-9F55-DCBFF06D6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22443F-C814-4189-A603-CF4FE4EF1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71689A-8933-4353-84DB-C9677998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41B659-2E03-46C0-B41F-2631D5A2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1590D8-D093-4E19-8DDB-AA1936353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5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82692-5333-4EEA-AE1D-D6948710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C73E9F-5A82-4DF8-BCCE-BAFD475A9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B64D64-3A12-456F-8034-A4793225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8DBB67-D8C6-4838-A2A9-0DF541EB8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DE44D3-CC96-4D3C-A753-9570CDD3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626A0-45F1-4571-A18E-BD20CA39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614942-538E-40A9-9A23-DCFA528B4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005AAC-7695-4A41-83C6-7D5A05260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A0EF2A-DBA5-4160-916E-2AB72615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E1DD19-36F9-4550-B11B-B3D4AB23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C050BC-1D8F-4154-8128-519A6B30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69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FE88F-511D-4010-B68C-A5B020DE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576C75-C522-4D89-9E87-D9CF95C3A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DD836D-EE11-4A08-8A9E-8D1E7BBD6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A3232C7-61E4-43DC-BFDD-AB9115127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6C66891-A9A6-4C83-A741-62FB80C60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466995-7B34-4891-8619-4AA5EF33B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68ED74-C7E7-48EF-9E5A-7734FE737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0FA25C2-B434-4CBB-B971-9B7DDC056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61FCC-40B9-4F92-A503-DCE12694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5ED222A-F137-4546-B10B-E82D0840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499584-7E2E-483A-870D-67C4BA36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68D9A79-E1CD-4D46-9A66-3DDAA671B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73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1B10F23-1801-455E-974C-5F84A0560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2A2258-7795-4DDC-AB09-EC4247805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A56D3A-D06A-489B-9CE2-95AC6A0A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05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45516-FDE7-4FB4-BF3C-4239989A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69646E-6304-4874-BE8B-1A7C7A9D9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FC312F-649F-4B5A-8349-319CF38C0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A365DC-93EF-4E05-ADCD-E06E0135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AD6873-5FCA-4EFD-82F3-1E211C65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8C964E-B59B-4BFE-820B-AD749C0F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28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35CDD7-0912-4489-B508-0964BD657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9A9F7B0-5015-480F-AF8A-B6F02F3A5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4B37C5-7050-48C2-A87B-ADB376962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354924-9DC4-4E35-BB8B-EB0ACEEB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81D033-74FF-41CA-BC7C-C9C80946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FBCDCB-193F-4F62-9F0C-FF8E4918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1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E8F6A-0753-4F8D-B145-D4643D762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F56EEB-C7D3-472F-B5BE-2F7B24A10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63585C-A50E-48A8-A49B-28C2EA787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B495C-E3EE-42AE-B858-AA481DB9E8D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3C676A-1607-4934-82D3-583B74A4C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9FFF4-1399-4B13-95DB-7A31E1D39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3928E-2102-436F-948C-41A9FCFE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74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F7B21-F1EF-4247-40ED-9C1F1A0A6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7A9944-9F57-BD6B-32D3-0455108F4C5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3036" y="1756258"/>
          <a:ext cx="10354635" cy="2943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8014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3633421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3073200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29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553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5210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и развитию  благоприятного психологического климата в коллективе класса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Развивать навыки эффективного взаимодействия у обучающихся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формированию и развитию благоприятного психологического климата в коллективе класса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Развивать навыки эффективного взаимодействия и общения у обучающихся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формированию и развитию благоприятного  психологического климата в коллективе класса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Развивать навыки эффективного взаимодействия и общения у обучающихся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Познакомить с ресурсами психолого-педагогической помощи на уровне образовательной организации и города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F0A4C764-0C4B-496D-04C9-F352A56F4E92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7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2EDFB483-F138-E463-3792-1ACB4A1EABF3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35109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1</cp:revision>
  <dcterms:created xsi:type="dcterms:W3CDTF">2024-12-11T05:06:48Z</dcterms:created>
  <dcterms:modified xsi:type="dcterms:W3CDTF">2024-12-11T05:07:14Z</dcterms:modified>
</cp:coreProperties>
</file>