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797675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anose="020B0604020202020204" charset="-52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iee3Hc3olRv1GhCEI+DNPRc85y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B50812-D6BB-4597-9421-971E39F0E0C1}">
  <a:tblStyle styleId="{FCB50812-D6BB-4597-9421-971E39F0E0C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"/>
          <p:cNvGraphicFramePr/>
          <p:nvPr/>
        </p:nvGraphicFramePr>
        <p:xfrm>
          <a:off x="668812" y="1021836"/>
          <a:ext cx="6567000" cy="2638265"/>
        </p:xfrm>
        <a:graphic>
          <a:graphicData uri="http://schemas.openxmlformats.org/drawingml/2006/table">
            <a:tbl>
              <a:tblPr>
                <a:noFill/>
                <a:tableStyleId>{FCB50812-D6BB-4597-9421-971E39F0E0C1}</a:tableStyleId>
              </a:tblPr>
              <a:tblGrid>
                <a:gridCol w="21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17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rgbClr val="75707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Первый блок: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None/>
                      </a:pPr>
                      <a:r>
                        <a:rPr lang="ru-RU" sz="11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Диагностика, консультирование, рекомендации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Консультация 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Консультация 1</a:t>
                      </a:r>
                      <a:endParaRPr sz="12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Консультация 1</a:t>
                      </a:r>
                      <a:endParaRPr sz="12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ontserrat"/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Тезисный план, ребенок 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ontserrat"/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Тезисный план, р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одитель</a:t>
                      </a: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ontserrat"/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Тезисный план, 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классный руководитель</a:t>
                      </a: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4400">
                <a:tc>
                  <a:txBody>
                    <a:bodyPr/>
                    <a:lstStyle/>
                    <a:p>
                      <a:pPr marL="174625" marR="0" lvl="0" indent="-1746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AutoNum type="arabicPeriod"/>
                      </a:pPr>
                      <a:r>
                        <a:rPr lang="ru-RU" sz="105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Установить доверительный контакт</a:t>
                      </a:r>
                      <a:endParaRPr/>
                    </a:p>
                    <a:p>
                      <a:pPr marL="174625" marR="0" lvl="0" indent="-1746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AutoNum type="arabicPeriod"/>
                      </a:pPr>
                      <a:r>
                        <a:rPr lang="ru-RU" sz="105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Определить особенности жизненной ситуации, личностные особенности ребенка, ресурсы и факторы риска</a:t>
                      </a:r>
                      <a:endParaRPr/>
                    </a:p>
                    <a:p>
                      <a:pPr marL="174625" marR="0" lvl="0" indent="-1746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AutoNum type="arabicPeriod"/>
                      </a:pPr>
                      <a:r>
                        <a:rPr lang="ru-RU" sz="105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Диагностика</a:t>
                      </a:r>
                      <a:endParaRPr/>
                    </a:p>
                    <a:p>
                      <a:pPr marL="174625" marR="0" lvl="0" indent="-1746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AutoNum type="arabicPeriod"/>
                      </a:pPr>
                      <a:r>
                        <a:rPr lang="ru-RU" sz="1050" b="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Направить на ППк ОО</a:t>
                      </a:r>
                      <a:endParaRPr/>
                    </a:p>
                  </a:txBody>
                  <a:tcPr marL="72000" marR="36000" marT="36000" marB="36000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-1746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AutoNum type="arabicPeriod"/>
                      </a:pPr>
                      <a:r>
                        <a:rPr lang="ru-RU" sz="105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Беседа по структурированному интервью, стандартизированные рекомендации, информирование о направлении на ППк</a:t>
                      </a:r>
                      <a:endParaRPr/>
                    </a:p>
                    <a:p>
                      <a:pPr marL="174625" marR="0" lvl="0" indent="-1079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2000" marR="36000" marT="36000" marB="36000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-1746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AutoNum type="arabicPeriod"/>
                      </a:pPr>
                      <a:r>
                        <a:rPr lang="ru-RU" sz="105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Беседа по структурированному интервью, стандартизированные рекомендации, информирование о направлении на ППк</a:t>
                      </a:r>
                      <a:endParaRPr/>
                    </a:p>
                    <a:p>
                      <a:pPr marL="174625" marR="0" lvl="0" indent="-1079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2000" marR="36000" marT="36000" marB="36000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5" name="Google Shape;85;p1"/>
          <p:cNvSpPr/>
          <p:nvPr/>
        </p:nvSpPr>
        <p:spPr>
          <a:xfrm>
            <a:off x="195086" y="164559"/>
            <a:ext cx="1248937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Montserrat"/>
              <a:buNone/>
            </a:pPr>
            <a:r>
              <a:rPr lang="ru-RU" sz="1800" b="0" i="0" u="none" strike="noStrike" cap="non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ЧТО ДОЛЖЕН ДЕЛАТЬ ШКОЛЬНЫЙ ПСИХОЛОГ: </a:t>
            </a:r>
            <a:r>
              <a:rPr lang="ru-RU" sz="1800" b="0" i="0" u="none" strike="noStrike" cap="non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БАЗОВЫЙ СЦЕНАРИЙ, «ПОДОЗРЕНИЕ» НА ОВЗ </a:t>
            </a:r>
            <a:endParaRPr sz="1800" b="0" i="0" u="none" strike="noStrike" cap="none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1525250" y="320737"/>
            <a:ext cx="328774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2539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Montserrat"/>
              <a:buNone/>
            </a:pPr>
            <a:fld id="{00000000-1234-1234-1234-123412341234}" type="slidenum">
              <a:rPr lang="ru-RU" sz="1100" b="0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fld>
            <a:endParaRPr sz="1100" b="0" i="0" u="none" strike="noStrike" cap="non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"/>
          <p:cNvSpPr/>
          <p:nvPr/>
        </p:nvSpPr>
        <p:spPr>
          <a:xfrm rot="5400000">
            <a:off x="3897000" y="1155750"/>
            <a:ext cx="328800" cy="6167400"/>
          </a:xfrm>
          <a:prstGeom prst="rightBrace">
            <a:avLst>
              <a:gd name="adj1" fmla="val 43758"/>
              <a:gd name="adj2" fmla="val 4920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2917450" y="4818825"/>
            <a:ext cx="2386200" cy="831900"/>
          </a:xfrm>
          <a:prstGeom prst="rect">
            <a:avLst/>
          </a:prstGeom>
          <a:solidFill>
            <a:srgbClr val="E7E6E6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</a:pPr>
            <a:r>
              <a:rPr lang="ru-RU" sz="11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Маршрутизация на ППк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Широкоэкранный</PresentationFormat>
  <Paragraphs>17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Montserrat</vt:lpstr>
      <vt:lpstr>Calibri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Исаева Екатерина Сергеевна</dc:creator>
  <cp:lastModifiedBy>Исаева Екатерина Сергеевна</cp:lastModifiedBy>
  <cp:revision>1</cp:revision>
  <dcterms:created xsi:type="dcterms:W3CDTF">2024-12-06T13:09:52Z</dcterms:created>
  <dcterms:modified xsi:type="dcterms:W3CDTF">2024-12-13T09:25:43Z</dcterms:modified>
</cp:coreProperties>
</file>