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22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9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04C7E2-6FCB-4873-B653-A6A6D416D3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E74D5F3-340D-4C0B-884C-93AA5A2454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7A5A381-A6F4-4C95-BCF7-3C82EAD53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6D11-2904-4523-B3B2-DD4200C82CC7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32E378-1C95-4A8C-B95E-0DF2DD00F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9203D7-E9BF-4818-BB22-EE5809ACE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DB58-B9C8-4ECE-AC97-09181CA55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45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80808E-8B8E-48DD-8C2E-D3E5A68BA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AF563A8-929F-4C71-A751-842125B6A1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9BE8C91-9A7D-4886-921D-7F313B7F1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6D11-2904-4523-B3B2-DD4200C82CC7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474E11D-111B-49A0-9CAC-F50DD68D5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876EE5D-0E14-419D-9A68-3BC1CFA04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DB58-B9C8-4ECE-AC97-09181CA55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7222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7C8FA5F-E8D7-4946-AD7C-18C9B81005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E8C2BA1-F620-4CA2-8B9F-EE83A60723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DC6801-0D74-4F21-8534-B20C872D6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6D11-2904-4523-B3B2-DD4200C82CC7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11272F9-B5E8-4D6D-9505-3507E455C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69E3CD-51A8-4AAA-9FA3-C05A7F46C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DB58-B9C8-4ECE-AC97-09181CA55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410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8F265C-C1E3-4638-BBD6-33885FA2A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6CA1DA-2B4F-4F52-A712-0F00042B9E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040A40-A042-4ED5-B58C-C13244F9D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6D11-2904-4523-B3B2-DD4200C82CC7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1BD32D-482D-45D9-BE25-EFAF15269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A91B9F-D683-4387-A01D-0363B2A8F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DB58-B9C8-4ECE-AC97-09181CA55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933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D38E18-B0D5-43B2-8BFF-2E5E5E0CD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E130B5B-99F0-471E-8A8A-FF9766CA6C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DACC8E4-E4A0-4141-845C-64A948DC7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6D11-2904-4523-B3B2-DD4200C82CC7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9DD8F20-2226-4ED7-B968-FEBAC9E77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0F9C9ED-6D70-4659-AA08-0BBA915C7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DB58-B9C8-4ECE-AC97-09181CA55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952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44ADB6-41E9-4018-B991-5B6352506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A03980-4C4E-4DEE-B268-08BFA52DAD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810E016-8E75-439B-9666-C624254285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C3900DF-05C8-4EFB-A288-808547036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6D11-2904-4523-B3B2-DD4200C82CC7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21E3969-1ACC-466A-9C81-AD8C6DF58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05A646A-B5BC-490B-A335-637B031B9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DB58-B9C8-4ECE-AC97-09181CA55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0006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D9C9E8-9F58-4E4F-A6C2-030F6C5AD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041526-84EA-4ECA-A6F6-52D8815F95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CE24035-B147-47A9-A61B-7FC4A8BCB5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486E8C0-69C5-4447-AA4A-63D8502074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9607535-F712-4848-AF05-B7FBE3ECAE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D8F45D0-0113-4155-BEE6-8E0899530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6D11-2904-4523-B3B2-DD4200C82CC7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D22F955-5716-4117-B4E1-D575E4E6A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7C7FCB3-CED9-42C8-87B1-9A1D31272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DB58-B9C8-4ECE-AC97-09181CA55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353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32AD05-C191-4482-8888-12AFF49D8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9B65E12-596D-4D9D-89CD-91952381E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6D11-2904-4523-B3B2-DD4200C82CC7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6FE6EB1-3586-44B6-A300-1F961BE7D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15FDB3E-90ED-4069-BF35-39FAC0059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DB58-B9C8-4ECE-AC97-09181CA55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898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206F267-3DC3-4EC4-84C1-4AE161232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6D11-2904-4523-B3B2-DD4200C82CC7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CA2536D-54C3-4608-B22F-4A8C3FF26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9CB3DC7-7E96-48F5-A69E-A4E24B7BB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DB58-B9C8-4ECE-AC97-09181CA55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627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B203D9-B807-4D1F-80F4-41E8A0526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E3B151-021D-4A42-887B-4A4224D2DB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BA22C5B-5A8A-462F-9EDA-AAEB7EA70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9547546-640D-4BF1-BE80-E758B3579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6D11-2904-4523-B3B2-DD4200C82CC7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34273C8-2C60-443B-A762-F6FF323F6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F00B90E-5DD1-4D58-BE9C-CF40E8DC6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DB58-B9C8-4ECE-AC97-09181CA55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895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D2F502-504E-4D2F-B1B6-DC1006F43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63CAC71-CC2C-43F7-848A-7B3B38EE5B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7505040-EC61-43F0-B748-431E3C9BE6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E866B34-9CA4-4C3F-BE76-EE6903EF6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6D11-2904-4523-B3B2-DD4200C82CC7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4D9D8F8-D9EA-4949-958C-E6F635085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4CFC7A-6FCA-4882-AA78-F3E8FFE53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DB58-B9C8-4ECE-AC97-09181CA55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345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013AE5-95D2-4A14-9041-EA9454573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4A64B87-E6BB-48D1-A61E-685D5BE56B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5DC7B3-5F74-4077-8B70-6EB597AC53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56D11-2904-4523-B3B2-DD4200C82CC7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D0CFE62-FE5A-40E3-9850-D751A0937F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1EF8B8E-62B0-4FDA-B74B-9F144B6B53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ADB58-B9C8-4ECE-AC97-09181CA55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3182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8AF8BC-C2CC-6E4B-A21D-78AB63749E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709063D4-5B10-1EA8-9F93-BF8DEE915E9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13036" y="1756258"/>
          <a:ext cx="10354635" cy="29431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48014">
                  <a:extLst>
                    <a:ext uri="{9D8B030D-6E8A-4147-A177-3AD203B41FA5}">
                      <a16:colId xmlns:a16="http://schemas.microsoft.com/office/drawing/2014/main" val="1871631541"/>
                    </a:ext>
                  </a:extLst>
                </a:gridCol>
                <a:gridCol w="3633421">
                  <a:extLst>
                    <a:ext uri="{9D8B030D-6E8A-4147-A177-3AD203B41FA5}">
                      <a16:colId xmlns:a16="http://schemas.microsoft.com/office/drawing/2014/main" val="1170006349"/>
                    </a:ext>
                  </a:extLst>
                </a:gridCol>
                <a:gridCol w="3073200">
                  <a:extLst>
                    <a:ext uri="{9D8B030D-6E8A-4147-A177-3AD203B41FA5}">
                      <a16:colId xmlns:a16="http://schemas.microsoft.com/office/drawing/2014/main" val="4286131308"/>
                    </a:ext>
                  </a:extLst>
                </a:gridCol>
              </a:tblGrid>
              <a:tr h="2955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Занятие 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Занятие 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Занятие 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068477"/>
                  </a:ext>
                </a:extLst>
              </a:tr>
              <a:tr h="29553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Задачи, класс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18113400"/>
                  </a:ext>
                </a:extLst>
              </a:tr>
              <a:tr h="2352103"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Установить доверительный контакт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Способствовать формированию благоприятного психологического климата в классе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Мотивировать к проявлению инициативы при участии в групповой работе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Расширять представления об особенностях обучения на уровне среднего общего образования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Диагностика</a:t>
                      </a:r>
                    </a:p>
                  </a:txBody>
                  <a:tcPr marL="72000" marR="36000" marT="36000" marB="36000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Способствовать формированию благоприятного психологического климата в классе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Создавать условия для знакомства обучающихся друг с другом, поиска общих интересов, предпочтений с одноклассниками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Развивать умение проявлять инициативу</a:t>
                      </a:r>
                    </a:p>
                  </a:txBody>
                  <a:tcPr marL="72000" marR="36000" marT="36000" marB="36000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Способствовать формированию благоприятного психологического климата в классе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Расширить представления о понятиях «дружба», «друзья», «дружеские взаимоотношения»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Помочь осознать, какие качества лежат в основе дружбы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166466"/>
                  </a:ext>
                </a:extLst>
              </a:tr>
            </a:tbl>
          </a:graphicData>
        </a:graphic>
      </p:graphicFrame>
      <p:sp>
        <p:nvSpPr>
          <p:cNvPr id="12" name="Google Shape;237;p5">
            <a:extLst>
              <a:ext uri="{FF2B5EF4-FFF2-40B4-BE49-F238E27FC236}">
                <a16:creationId xmlns:a16="http://schemas.microsoft.com/office/drawing/2014/main" id="{E856D412-07BD-420D-ABAD-ABB2E31A2F95}"/>
              </a:ext>
            </a:extLst>
          </p:cNvPr>
          <p:cNvSpPr/>
          <p:nvPr/>
        </p:nvSpPr>
        <p:spPr>
          <a:xfrm>
            <a:off x="195086" y="164559"/>
            <a:ext cx="1248937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i="0" u="none" strike="noStrike" kern="1200" cap="none" spc="51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ontserrat" panose="00000500000000000000" pitchFamily="2" charset="-52"/>
                <a:ea typeface="+mn-ea"/>
                <a:cs typeface="+mn-cs"/>
                <a:sym typeface="Arial"/>
              </a:rPr>
              <a:t>БАЗОВЫЙ СЦЕНАРИЙ, </a:t>
            </a:r>
            <a:r>
              <a:rPr lang="ru-RU" spc="51" dirty="0">
                <a:solidFill>
                  <a:srgbClr val="00B050"/>
                </a:solidFill>
                <a:latin typeface="Montserrat" panose="00000500000000000000" pitchFamily="2" charset="-52"/>
                <a:sym typeface="Arial"/>
              </a:rPr>
              <a:t>Адаптация 5</a:t>
            </a:r>
            <a:r>
              <a:rPr kumimoji="0" lang="ru-RU" sz="1800" i="0" u="none" strike="noStrike" kern="1200" cap="none" spc="51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ontserrat" panose="00000500000000000000" pitchFamily="2" charset="-52"/>
                <a:sym typeface="Arial"/>
              </a:rPr>
              <a:t> </a:t>
            </a:r>
            <a:endParaRPr kumimoji="0" lang="ru-RU" sz="1800" i="0" u="none" strike="noStrike" kern="1200" cap="none" spc="51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Montserrat" panose="00000500000000000000" pitchFamily="2" charset="-52"/>
              <a:ea typeface="+mn-ea"/>
              <a:cs typeface="+mn-cs"/>
            </a:endParaRPr>
          </a:p>
        </p:txBody>
      </p:sp>
      <p:sp>
        <p:nvSpPr>
          <p:cNvPr id="7" name="Google Shape;13;p1">
            <a:extLst>
              <a:ext uri="{FF2B5EF4-FFF2-40B4-BE49-F238E27FC236}">
                <a16:creationId xmlns:a16="http://schemas.microsoft.com/office/drawing/2014/main" id="{B63387C1-5DAC-0820-4056-D1FF0D0EC2DC}"/>
              </a:ext>
            </a:extLst>
          </p:cNvPr>
          <p:cNvSpPr txBox="1">
            <a:spLocks/>
          </p:cNvSpPr>
          <p:nvPr/>
        </p:nvSpPr>
        <p:spPr>
          <a:xfrm>
            <a:off x="11525250" y="320737"/>
            <a:ext cx="328774" cy="16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25398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0" i="0" u="none" strike="noStrike" cap="none" spc="0" normalizeH="0" baseline="0">
                <a:ln>
                  <a:noFill/>
                </a:ln>
                <a:solidFill>
                  <a:srgbClr val="999999"/>
                </a:solidFill>
                <a:effectLst/>
                <a:uFillTx/>
                <a:latin typeface="Montserrat" panose="00000500000000000000" pitchFamily="2" charset="-52"/>
                <a:ea typeface="Montserrat" panose="00000500000000000000" pitchFamily="2" charset="-52"/>
                <a:cs typeface="Montserrat" panose="00000500000000000000" pitchFamily="2" charset="-52"/>
                <a:sym typeface="Montserrat Regular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25398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srgbClr val="999999"/>
              </a:solidFill>
              <a:effectLst/>
              <a:uLnTx/>
              <a:uFillTx/>
              <a:latin typeface="Montserrat" panose="00000500000000000000" pitchFamily="2" charset="-52"/>
              <a:sym typeface="Montserrat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9679932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</Words>
  <Application>Microsoft Office PowerPoint</Application>
  <PresentationFormat>Широкоэкранный</PresentationFormat>
  <Paragraphs>16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Montserrat Regular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Исаева Екатерина Сергеевна</dc:creator>
  <cp:lastModifiedBy>Исаева Екатерина Сергеевна</cp:lastModifiedBy>
  <cp:revision>1</cp:revision>
  <dcterms:created xsi:type="dcterms:W3CDTF">2024-12-11T05:17:00Z</dcterms:created>
  <dcterms:modified xsi:type="dcterms:W3CDTF">2024-12-11T05:17:52Z</dcterms:modified>
</cp:coreProperties>
</file>