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231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9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90BC43-E742-4750-8B68-8E3F89C952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1093824-F75D-481F-AA8C-32E2DDE77B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9FD043-028C-425B-BBB8-65DA39167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34B8E-EEBC-4067-80EF-A8104E2605EB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0F95BE2-1E56-465D-B856-C485BBA27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E0A116C-2AFA-4315-BAE7-9A309FEC2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C3964-A1F4-4AC4-9120-B43C6D0BB1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1448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5ED859-0165-4870-B309-9F700CC65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4A6CD33-2721-4A54-8FC0-DFA837916B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5E65866-8DC9-471E-ADD8-6C454FBCC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34B8E-EEBC-4067-80EF-A8104E2605EB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B5410B4-F59B-4E2E-90B6-2F3815D45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9798233-F79E-47A2-8F2A-47134FA1F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C3964-A1F4-4AC4-9120-B43C6D0BB1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5251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2222361-F65A-4DA9-B181-1F05498C38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3B49867-C267-4CC7-BF19-95BED999F3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3E4ED7F-C315-4061-977E-53842E35D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34B8E-EEBC-4067-80EF-A8104E2605EB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BB151B8-D81D-44FB-BB78-F28101DC2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1DF6951-43C2-4E64-ACE4-FA6D41EAD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C3964-A1F4-4AC4-9120-B43C6D0BB1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7886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4447C3-9CFC-454C-8ECE-2D74BE9D3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8FB3320-1A3B-4267-A9E2-1BC3A1ABA5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1163B70-A108-4454-B385-CF1E37FF2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34B8E-EEBC-4067-80EF-A8104E2605EB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080C82F-B848-48A6-803B-C22317DF2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F3ADB06-A06D-418F-9A69-5A1105FDF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C3964-A1F4-4AC4-9120-B43C6D0BB1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7342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51453E-A221-4425-87C0-0F0C9C8EA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EB167C5-4CAC-42BF-A404-580D58DB73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AF9EDC8-ADFA-4856-9895-7D69D01B0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34B8E-EEBC-4067-80EF-A8104E2605EB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8E44106-FFEF-454C-968D-C079F61B1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9DC9716-DB63-4D3E-8B28-CA7E13E77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C3964-A1F4-4AC4-9120-B43C6D0BB1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229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682B0A-C4B5-4BCE-9FD2-7547A41A3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6D1114C-DF92-4F0F-A358-CA6CA4DF77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370C580-2E77-4D5B-BFC6-446367CAA6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C2CD7A7-BC5C-43FE-81B3-C9114BED9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34B8E-EEBC-4067-80EF-A8104E2605EB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B316CEE-ED61-412B-B52A-0EBC8CA11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A637184-809F-4C1A-88EA-D3407CFDE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C3964-A1F4-4AC4-9120-B43C6D0BB1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914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9E22AD-8B19-4A2E-BB3D-6A8FACB39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6E98BA0-E0CD-4DCB-87AC-C2433F2750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A5B738A-FD26-4BBB-A70A-D6217F1DB0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19CB47F-7F7D-4470-9CF0-D5AC473FDF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49CAD82-AD86-41BC-B494-60273F05A3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567E808-2B88-4EBB-B377-86A51BA63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34B8E-EEBC-4067-80EF-A8104E2605EB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B0B93F8-5D8B-4B37-AE8B-9E45E89AD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7E5A25F-7893-41F3-A14E-3F7F12133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C3964-A1F4-4AC4-9120-B43C6D0BB1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546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73361E-049F-42DC-AA06-0BC64B2C4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F6236E9-5030-4A97-ABE0-1DE0EFCE5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34B8E-EEBC-4067-80EF-A8104E2605EB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7D876C1-72CB-4FC8-B1FC-8063C4F63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D25AA24-3118-4946-B0F6-7B2F3145E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C3964-A1F4-4AC4-9120-B43C6D0BB1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9211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CB1B3FD-E520-4BBA-98B7-A811BDFC4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34B8E-EEBC-4067-80EF-A8104E2605EB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1B4DADC-F3B6-4551-941D-34E1ED9B1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F470025-4CEC-4B50-B8F7-6DE8EC8AD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C3964-A1F4-4AC4-9120-B43C6D0BB1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3422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E574CF-0A61-4BCC-9F16-189E57A12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608A7ED-06C8-4A6F-B605-A4325A813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25324A8-42A5-4AC0-8F8C-E9F5C5600D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72E0AC8-303C-468F-8D86-72025558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34B8E-EEBC-4067-80EF-A8104E2605EB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C48F17F-4D4C-457E-BDCD-1CBC6190C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B0A02AB-4987-4DB0-A588-FB94B7E5C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C3964-A1F4-4AC4-9120-B43C6D0BB1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8008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7F15F9-E82E-4340-B1E5-A3F5A920A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AEF568B-289B-43C6-BA7F-9BE2A7A475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F0C6157-78F0-4035-A565-ACA097F7D7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E8826EF-159D-4842-9504-9459EF38E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34B8E-EEBC-4067-80EF-A8104E2605EB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7CA79CB-F6ED-4777-9FE9-9FA0944AB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D946E93-C459-4467-8D02-9D4BCE4D5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C3964-A1F4-4AC4-9120-B43C6D0BB1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8740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34210F-5C46-4DF8-9243-6E18DC9CD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039C391-912F-441D-A209-FE9E5B187B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4D3F9B3-5B8B-4AC1-9903-8C76149FA1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34B8E-EEBC-4067-80EF-A8104E2605EB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DB925A-1061-4418-875E-1E0406BBE5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73DC596-2DBC-4DD9-89DD-C3B25C6B49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C3964-A1F4-4AC4-9120-B43C6D0BB1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495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E94712-0BDE-3E67-A283-AEC941C67E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7B51FE54-CA4F-1178-EC69-1EB6BD84F51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87986" y="1528200"/>
          <a:ext cx="7011829" cy="15732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11829">
                  <a:extLst>
                    <a:ext uri="{9D8B030D-6E8A-4147-A177-3AD203B41FA5}">
                      <a16:colId xmlns:a16="http://schemas.microsoft.com/office/drawing/2014/main" val="1871631541"/>
                    </a:ext>
                  </a:extLst>
                </a:gridCol>
              </a:tblGrid>
              <a:tr h="1571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Montserrat" panose="00000500000000000000"/>
                        </a:rPr>
                        <a:t>Занятие 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2068477"/>
                  </a:ext>
                </a:extLst>
              </a:tr>
              <a:tr h="15713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Задачи, класс/группы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8113400"/>
                  </a:ext>
                </a:extLst>
              </a:tr>
              <a:tr h="1188424"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Установить доверительный контакт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Повысить уровень информированности учащихся о ресурсах психологической помощи для психологической подготовки к экзаменам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Развивать навыки эмоциональной саморегуляции в ситуациях с высоким риском эмоциональной напряженности</a:t>
                      </a:r>
                    </a:p>
                  </a:txBody>
                  <a:tcPr marL="72000" marR="36000" marT="36000" marB="36000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166466"/>
                  </a:ext>
                </a:extLst>
              </a:tr>
            </a:tbl>
          </a:graphicData>
        </a:graphic>
      </p:graphicFrame>
      <p:sp>
        <p:nvSpPr>
          <p:cNvPr id="12" name="Google Shape;237;p5">
            <a:extLst>
              <a:ext uri="{FF2B5EF4-FFF2-40B4-BE49-F238E27FC236}">
                <a16:creationId xmlns:a16="http://schemas.microsoft.com/office/drawing/2014/main" id="{256AED5A-D5AE-40E9-01C2-CFB5CE168885}"/>
              </a:ext>
            </a:extLst>
          </p:cNvPr>
          <p:cNvSpPr/>
          <p:nvPr/>
        </p:nvSpPr>
        <p:spPr>
          <a:xfrm>
            <a:off x="195086" y="164559"/>
            <a:ext cx="12489379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i="0" u="none" strike="noStrike" kern="1200" cap="none" spc="51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Montserrat" panose="00000500000000000000" pitchFamily="2" charset="-52"/>
                <a:ea typeface="+mn-ea"/>
                <a:cs typeface="+mn-cs"/>
                <a:sym typeface="Arial"/>
              </a:rPr>
              <a:t>БАЗОВЫЙ СЦЕНАРИЙ, </a:t>
            </a:r>
            <a:r>
              <a:rPr kumimoji="0" lang="ru-RU" sz="1800" i="0" u="none" strike="noStrike" kern="1200" cap="none" spc="51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Montserrat" panose="00000500000000000000" pitchFamily="2" charset="-52"/>
                <a:sym typeface="Arial"/>
              </a:rPr>
              <a:t>ГИА-11 (ЕГЭ)</a:t>
            </a:r>
            <a:endParaRPr kumimoji="0" lang="ru-RU" sz="1800" i="0" u="none" strike="noStrike" kern="1200" cap="none" spc="51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Montserrat" panose="00000500000000000000" pitchFamily="2" charset="-52"/>
              <a:ea typeface="+mn-ea"/>
              <a:cs typeface="+mn-cs"/>
            </a:endParaRPr>
          </a:p>
        </p:txBody>
      </p:sp>
      <p:sp>
        <p:nvSpPr>
          <p:cNvPr id="7" name="Google Shape;13;p1">
            <a:extLst>
              <a:ext uri="{FF2B5EF4-FFF2-40B4-BE49-F238E27FC236}">
                <a16:creationId xmlns:a16="http://schemas.microsoft.com/office/drawing/2014/main" id="{8CBEA0C5-7770-82E2-050E-67AF51F2D840}"/>
              </a:ext>
            </a:extLst>
          </p:cNvPr>
          <p:cNvSpPr txBox="1">
            <a:spLocks/>
          </p:cNvSpPr>
          <p:nvPr/>
        </p:nvSpPr>
        <p:spPr>
          <a:xfrm>
            <a:off x="11525250" y="320737"/>
            <a:ext cx="328774" cy="1692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25398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100" b="0" i="0" u="none" strike="noStrike" cap="none" spc="0" normalizeH="0" baseline="0">
                <a:ln>
                  <a:noFill/>
                </a:ln>
                <a:solidFill>
                  <a:srgbClr val="999999"/>
                </a:solidFill>
                <a:effectLst/>
                <a:uFillTx/>
                <a:latin typeface="Montserrat" panose="00000500000000000000" pitchFamily="2" charset="-52"/>
                <a:ea typeface="Montserrat" panose="00000500000000000000" pitchFamily="2" charset="-52"/>
                <a:cs typeface="Montserrat" panose="00000500000000000000" pitchFamily="2" charset="-52"/>
                <a:sym typeface="Montserrat Regular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25398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0" cap="none" spc="0" normalizeH="0" baseline="0" noProof="0" dirty="0">
              <a:ln>
                <a:noFill/>
              </a:ln>
              <a:solidFill>
                <a:srgbClr val="999999"/>
              </a:solidFill>
              <a:effectLst/>
              <a:uLnTx/>
              <a:uFillTx/>
              <a:latin typeface="Montserrat" panose="00000500000000000000" pitchFamily="2" charset="-52"/>
              <a:sym typeface="Montserrat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3411718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</Words>
  <Application>Microsoft Office PowerPoint</Application>
  <PresentationFormat>Широкоэкранный</PresentationFormat>
  <Paragraphs>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Montserrat</vt:lpstr>
      <vt:lpstr>Montserrat Regular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Исаева Екатерина Сергеевна</dc:creator>
  <cp:lastModifiedBy>Исаева Екатерина Сергеевна</cp:lastModifiedBy>
  <cp:revision>1</cp:revision>
  <dcterms:created xsi:type="dcterms:W3CDTF">2024-12-11T05:13:34Z</dcterms:created>
  <dcterms:modified xsi:type="dcterms:W3CDTF">2024-12-11T05:13:39Z</dcterms:modified>
</cp:coreProperties>
</file>