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94E14-C70C-4276-9298-8579AA162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AF178F-74CE-4672-97D9-27EEE96C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CC451E-0682-4520-B6C7-3C5F0E266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32707C-AD99-4BFB-9F28-CB4C855F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8B0DF0-87FD-4E70-A655-4A601291B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6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1A20-6D1D-42CD-83D2-005676E09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F202DF-BBB4-46AA-839C-896A50A5E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E8D378-9B3D-4783-9F2D-677C3E59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A9160E-6696-4707-97D6-D7BEC44F7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00F531-AE90-47B8-8863-70941076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3D7B9C4-9907-496E-B768-024A988ECB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1842EA-1EC9-4384-8DC8-1781E621F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747A89-A17C-4E7D-843D-2B18E1B14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BA8092-8D2A-401B-9B39-D5F29510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A840C2-B0E8-4C07-AFFB-B46F887B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39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0690D-4B9C-4D28-BE86-0A0836AA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3578-9203-4B9A-9F59-E1A12D72E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CA1762-DD90-4D96-8627-82C09A67E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1AFC67-B3D0-461E-B507-9A2AE6B0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84E22B-8748-4041-9987-AE6FBC22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5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A2DBE9-4AFC-4F24-B051-7834E93FE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D779E-CA4C-4162-B046-F2F2D6A5C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B04AB1-E6AB-4066-AD6A-C1D89DDCA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BB3C20-54AD-4827-A9CE-44EF18E3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5DD1FA-20F0-4F73-A3A9-3165AF72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89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45701-1CAB-4BA8-A064-D68EBC88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AA3F27-F349-47A1-B35C-F3FD5E571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B1654D-659D-4F1B-B00D-A58E00532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504C21-9E62-4FA6-B56E-5D0A4555A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E72F54-33F1-49A0-83D3-212B507EC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8C689E-F903-4106-8958-1DB6322F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07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F272DD-544B-4683-A5AC-8C7B58840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516B1D-D29B-4441-ACCA-FBEB3139A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71DF2A-4B39-4D74-8068-68BF7C5F5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754340-31D7-45EB-82E8-F2FF3713B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6C7E5E-8647-460F-A282-24D106CC8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9A44135-0DF8-440E-A648-9B9E29500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2B61C5-EB35-4CCC-82B6-C015A0300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0D8F55-ACFB-4027-8A24-C8B2401BB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40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3E52D-6D13-4BA6-A9D8-7DDF6F1F5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16BFDFB-0598-48A5-87A5-64BC5A9A4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FDBB2B-D62A-4A23-BE1B-30B096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E3BCA7-222B-4F8E-8F0D-52F99E9B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13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7E399C8-87BE-4525-A703-9495F641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E9D00C0-CB41-4068-AE44-636E355FC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DEB995-5974-417F-8FFE-6E7A70A1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2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7CB19-B404-478B-AA2C-6BBFFFAF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F97343-F8B8-4C6D-A8BA-33E39154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3B13D8-0CAA-44FA-AC59-7961CDE69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E7C1A4-1DD0-47CC-8C51-E90CE10B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1AF3C5-A215-48D4-9567-78D74973C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90BAB4-83A2-4E93-A9C1-7DE693446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51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BD6EA-83D0-40C1-BF6D-62B14021D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FBBEFC-7F42-43DA-9C91-25503B034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F98710-4C6C-4FF0-B5E4-718076249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D129B6-F76B-41EF-9F93-7A927621E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41E743-D3CE-4F80-98F3-C8F808147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BEDD4F-1C7D-4B81-A37B-1132FC7C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85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05A70-7427-4BAD-A545-09645E7B8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DDD122-467B-4B3F-9DDF-8939AD6C7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C63DAC-FEFD-4855-877C-7D8FFE6A0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85B3-5390-482A-841E-22ADC576056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F33215-9327-4D3B-93C1-F10B3F9A7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BF75A1-9086-4A71-A537-CC145A242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8C15F-A7B8-44CF-B9FD-992092542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87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AF8BC-C2CC-6E4B-A21D-78AB63749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09063D4-5B10-1EA8-9F93-BF8DEE915E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3036" y="1756258"/>
          <a:ext cx="10354635" cy="2943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8014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3633421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3073200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29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9553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352103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Совершенствовать навыки самоорганизации в период подготовки к сдаче ОГЭ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снижению уровня экзаменационной тревожности в отношении ОГЭ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Совершенствовать навыки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самоорганизации и эмоциональной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саморегуляции в период подготовки к сдаче ОГЭ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снижению уровня экзаменационной тревожности в отношении ОГЭ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снижению уровня экзаменационной тревожности в отношении ОГЭ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Проинформировать о ресурсах психологической помощи в рамках подготовки к сдаче ОГЭ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E856D412-07BD-420D-ABAD-ABB2E31A2F95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ГИА-9 ОГЭ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B63387C1-5DAC-0820-4056-D1FF0D0EC2DC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67993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1</cp:revision>
  <dcterms:created xsi:type="dcterms:W3CDTF">2024-12-11T05:09:27Z</dcterms:created>
  <dcterms:modified xsi:type="dcterms:W3CDTF">2024-12-11T05:09:52Z</dcterms:modified>
</cp:coreProperties>
</file>