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55" d="100"/>
          <a:sy n="55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2808E-59DE-12C1-1097-CA51A5D975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C134CEB-C85A-676D-F585-D6C32AB78F90}"/>
              </a:ext>
            </a:extLst>
          </p:cNvPr>
          <p:cNvSpPr txBox="1"/>
          <p:nvPr/>
        </p:nvSpPr>
        <p:spPr>
          <a:xfrm>
            <a:off x="654385" y="1090899"/>
            <a:ext cx="580032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Л -лекторий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63EC034B-EA8D-934A-907F-E11058DE1E16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5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EE4742E1-5F27-0B34-EBBA-08C14AA1F710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593997C-5A65-3095-4B53-8F0A7CA44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434899"/>
              </p:ext>
            </p:extLst>
          </p:nvPr>
        </p:nvGraphicFramePr>
        <p:xfrm>
          <a:off x="654385" y="2190083"/>
          <a:ext cx="8543600" cy="21491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1273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669002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2433201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marL="446088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Адаптация 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3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2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39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522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774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13124</TotalTime>
  <Words>29</Words>
  <Application>Microsoft Office PowerPoint</Application>
  <PresentationFormat>Широкоэкранный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Исаева Екатерина Сергеевна</cp:lastModifiedBy>
  <cp:revision>480</cp:revision>
  <cp:lastPrinted>2024-11-26T06:08:03Z</cp:lastPrinted>
  <dcterms:created xsi:type="dcterms:W3CDTF">2024-10-16T06:58:30Z</dcterms:created>
  <dcterms:modified xsi:type="dcterms:W3CDTF">2024-12-11T06:39:39Z</dcterms:modified>
</cp:coreProperties>
</file>