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sldIdLst>
    <p:sldId id="1228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A6A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78" autoAdjust="0"/>
    <p:restoredTop sz="95934"/>
  </p:normalViewPr>
  <p:slideViewPr>
    <p:cSldViewPr snapToGrid="0">
      <p:cViewPr varScale="1">
        <p:scale>
          <a:sx n="55" d="100"/>
          <a:sy n="55" d="100"/>
        </p:scale>
        <p:origin x="8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1C853-A99D-4C31-BCDF-F4F128F5C561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450018-08F8-47DA-9CC0-BA5B9AA314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4772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5EDBF9-9240-6CE3-B7AC-F5C0E2A15E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1939C8E-06F0-8646-7402-45201A3034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2192FB-60C7-895E-2EFE-2159F4EBD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6E20459-C4A2-1234-418D-FFF77267B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52C7A27-700F-6371-EB04-7D2321200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315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5AA8E0-A0AC-7319-4F40-4C3A95827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45AB7F7-2057-4377-7ABB-F7FD4C8F0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C790FA8-AEC9-8486-5507-97FC4703F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37FBE9B-1EB1-F5DF-73A6-1A84C3573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3D9D0D3-38F1-EC8A-F6C8-ED4AE75C6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2543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1CBBE04-5945-D2D8-57B5-41A5BA1EE6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1A8AD3C-2DF9-5AAD-39B2-5C079015CC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E76D298-A3C3-E4E2-09CB-996983C5B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339C3C-6141-4CF0-A56B-5FE813AAB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C7E02C0-8092-1C49-ACE3-47A1552A1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3407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EED738-3AB2-1E01-4554-46840B759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EE8F510-8252-DF9E-BEB2-8F9D0032A1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22786DA-95E7-2792-E659-B445F8F76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27B57E8-661E-8163-1247-49EACE7C7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2B6C864-8493-039A-5EA1-26A258483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9593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11DE03-8B88-8C63-E38B-519E61B3A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9AE73B5-44ED-0CBD-2E10-FCB44E7455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BBD6EE5-A8BE-F2FF-8219-F02935C85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6D72D0B-BEEB-13FD-D621-628D00E99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E11F7C2-DFC6-8B76-EC01-2D08E9D19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4730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460E81-11EE-5CAA-EA1F-104386AC0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0FE527-F1F2-8DAE-737D-8A9229C8E7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40EE6AE-4AA4-D79F-F75C-1CFA315CB6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98693A4-1797-3373-ED51-347A02A85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206BDEE-EB82-96F6-C75E-A1035EDBF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E2334D5-A873-68A6-8CC2-3B5169BD8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0963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ABE1A7-B390-E27F-5817-A37314ACE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89422AE-4C7C-2728-DCD8-041EC8C510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A108382-3964-3C68-DAC2-F448DF49CA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BEDE3F1-6B8F-F8C9-10DF-ACDC6588C2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9508327-A5C1-5964-C1F2-EA892BE2EC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F5BB4F9-6B5E-A5CC-20A7-609A18738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F6DA675-976A-C0B4-76F2-636300B37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B8EA73D-F41B-A604-7298-893416AE7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7320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392448-8575-E13F-3B56-2A9F0FB68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B2B6D90-0FE6-55D3-B61C-0406355AE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DAF466C-B221-4F5F-AB56-B3094C12E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16025FC-2879-76EC-EEC0-93FD800F4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81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56B2931-14A7-FD12-0D44-29D8A274F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345DFAC-4C62-FEAA-8B8D-C6ADAC711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391C761-7C14-D146-5CFA-B033D17FD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122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7BC7C2-EEFA-DFF9-2E4B-55315B2E0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AD97B9-0838-A76C-3BE3-FBC6BAD252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82D889E-A50C-69EC-3750-45FB795FF5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0562552-72A4-8897-674E-BDB88E59A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390F760-BBBB-8849-6E2A-8B0127C0E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6F6D661-0A33-18CB-C8F2-85F6EE3EE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5942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8A26A2-BB42-FFF5-413E-4030CA152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424901F-514E-2381-A140-61C8BD8FB0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6DDAB51-DD39-A6ED-B36F-1E32E2A14D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CF9A76F-2D49-4FD3-D76A-1C02188E6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5BAA6C6-6F51-0AA6-F7D4-CC78E9E68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9E84F1E-BA6E-7B33-423F-D95D6BD65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0507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D6FF4C-DBD5-4CAD-4622-E6931B7FA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D9A0850-2007-1F07-3D2C-7891C4C665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9FA7D08-535E-7C43-B1DC-108F9A7DC6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96FAD-B8C1-8E4B-B873-690F714F742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D5A58B1-9070-6C8B-8004-7F8856F0A4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AF9966-6CBE-80D6-FAC8-CA6345D860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994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FCA6C4-BFAB-8B7C-F600-24938F7F4C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9423B225-EA0D-2F99-A902-485E33952638}"/>
              </a:ext>
            </a:extLst>
          </p:cNvPr>
          <p:cNvSpPr txBox="1"/>
          <p:nvPr/>
        </p:nvSpPr>
        <p:spPr>
          <a:xfrm>
            <a:off x="654385" y="1090899"/>
            <a:ext cx="5800328" cy="4308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ПЗ</a:t>
            </a:r>
            <a:r>
              <a:rPr lang="en-US" sz="11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 </a:t>
            </a:r>
            <a:r>
              <a:rPr lang="ru-RU" sz="11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–</a:t>
            </a:r>
            <a:r>
              <a:rPr lang="en-US" sz="11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 </a:t>
            </a:r>
            <a:r>
              <a:rPr lang="ru-RU" sz="11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профилактическое занятие</a:t>
            </a:r>
          </a:p>
          <a:p>
            <a:r>
              <a:rPr lang="ru-RU" sz="11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Л -лекторий</a:t>
            </a:r>
          </a:p>
        </p:txBody>
      </p:sp>
      <p:sp>
        <p:nvSpPr>
          <p:cNvPr id="19" name="Google Shape;237;p5">
            <a:extLst>
              <a:ext uri="{FF2B5EF4-FFF2-40B4-BE49-F238E27FC236}">
                <a16:creationId xmlns:a16="http://schemas.microsoft.com/office/drawing/2014/main" id="{1BD2BC30-5643-2257-1C0A-BFB01210B22C}"/>
              </a:ext>
            </a:extLst>
          </p:cNvPr>
          <p:cNvSpPr/>
          <p:nvPr/>
        </p:nvSpPr>
        <p:spPr>
          <a:xfrm>
            <a:off x="223122" y="256165"/>
            <a:ext cx="10233301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i="0" u="none" strike="noStrike" kern="1200" cap="none" spc="51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Montserrat" panose="00000500000000000000" pitchFamily="2" charset="-52"/>
                <a:sym typeface="Arial"/>
              </a:rPr>
              <a:t>ТЕХНОЛОГИЧЕСКАЯ КАРТА, </a:t>
            </a:r>
            <a:r>
              <a:rPr lang="ru-RU" spc="51" dirty="0">
                <a:solidFill>
                  <a:srgbClr val="00B050"/>
                </a:solidFill>
                <a:latin typeface="Montserrat" panose="00000500000000000000" pitchFamily="2" charset="-52"/>
                <a:sym typeface="Arial"/>
              </a:rPr>
              <a:t>Адаптация 7</a:t>
            </a:r>
            <a:r>
              <a:rPr kumimoji="0" lang="ru-RU" sz="1800" i="0" u="none" strike="noStrike" kern="1200" cap="none" spc="51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Montserrat" panose="00000500000000000000" pitchFamily="2" charset="-52"/>
                <a:sym typeface="Arial"/>
              </a:rPr>
              <a:t> </a:t>
            </a:r>
            <a:endParaRPr kumimoji="0" lang="ru-RU" sz="1800" i="0" u="none" strike="noStrike" kern="1200" cap="none" spc="51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Montserrat" panose="00000500000000000000" pitchFamily="2" charset="-52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8A0D86E9-3476-B8C6-E62F-9E12610D36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0645721"/>
              </p:ext>
            </p:extLst>
          </p:nvPr>
        </p:nvGraphicFramePr>
        <p:xfrm>
          <a:off x="654385" y="2190083"/>
          <a:ext cx="8543600" cy="2149127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781273">
                  <a:extLst>
                    <a:ext uri="{9D8B030D-6E8A-4147-A177-3AD203B41FA5}">
                      <a16:colId xmlns:a16="http://schemas.microsoft.com/office/drawing/2014/main" val="246476555"/>
                    </a:ext>
                  </a:extLst>
                </a:gridCol>
                <a:gridCol w="1669002">
                  <a:extLst>
                    <a:ext uri="{9D8B030D-6E8A-4147-A177-3AD203B41FA5}">
                      <a16:colId xmlns:a16="http://schemas.microsoft.com/office/drawing/2014/main" val="380911589"/>
                    </a:ext>
                  </a:extLst>
                </a:gridCol>
                <a:gridCol w="1660124">
                  <a:extLst>
                    <a:ext uri="{9D8B030D-6E8A-4147-A177-3AD203B41FA5}">
                      <a16:colId xmlns:a16="http://schemas.microsoft.com/office/drawing/2014/main" val="504443022"/>
                    </a:ext>
                  </a:extLst>
                </a:gridCol>
                <a:gridCol w="2433201">
                  <a:extLst>
                    <a:ext uri="{9D8B030D-6E8A-4147-A177-3AD203B41FA5}">
                      <a16:colId xmlns:a16="http://schemas.microsoft.com/office/drawing/2014/main" val="1064013668"/>
                    </a:ext>
                  </a:extLst>
                </a:gridCol>
              </a:tblGrid>
              <a:tr h="814195">
                <a:tc>
                  <a:txBody>
                    <a:bodyPr/>
                    <a:lstStyle/>
                    <a:p>
                      <a:pPr marL="446088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Адаптация 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Занятие 1</a:t>
                      </a:r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Занятие 2</a:t>
                      </a:r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  <a:latin typeface="Montserrat" panose="0000050000000000000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Занятие 3</a:t>
                      </a:r>
                      <a:endParaRPr lang="ru-RU" sz="1100" dirty="0">
                        <a:solidFill>
                          <a:schemeClr val="tx1"/>
                        </a:solidFill>
                        <a:latin typeface="Montserrat" panose="00000500000000000000"/>
                      </a:endParaRPr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180078"/>
                  </a:ext>
                </a:extLst>
              </a:tr>
              <a:tr h="4212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Класс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ПЗ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ПЗ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ПЗ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869578"/>
                  </a:ext>
                </a:extLst>
              </a:tr>
              <a:tr h="3907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Родители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Л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137122"/>
                  </a:ext>
                </a:extLst>
              </a:tr>
              <a:tr h="52294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Классные руководители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Л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7137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75135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13119</TotalTime>
  <Words>29</Words>
  <Application>Microsoft Office PowerPoint</Application>
  <PresentationFormat>Широкоэкранный</PresentationFormat>
  <Paragraphs>18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Даша Чаплыгина</dc:creator>
  <cp:lastModifiedBy>Исаева Екатерина Сергеевна</cp:lastModifiedBy>
  <cp:revision>480</cp:revision>
  <cp:lastPrinted>2024-11-26T06:08:03Z</cp:lastPrinted>
  <dcterms:created xsi:type="dcterms:W3CDTF">2024-10-16T06:58:30Z</dcterms:created>
  <dcterms:modified xsi:type="dcterms:W3CDTF">2024-12-11T06:40:07Z</dcterms:modified>
</cp:coreProperties>
</file>