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5934"/>
  </p:normalViewPr>
  <p:slideViewPr>
    <p:cSldViewPr snapToGrid="0">
      <p:cViewPr varScale="1">
        <p:scale>
          <a:sx n="55" d="100"/>
          <a:sy n="55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60A45-78F5-5A51-7F26-FAA96A25D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CF9BF79-6BA2-35C0-0551-07461CB21AB1}"/>
              </a:ext>
            </a:extLst>
          </p:cNvPr>
          <p:cNvSpPr txBox="1"/>
          <p:nvPr/>
        </p:nvSpPr>
        <p:spPr>
          <a:xfrm>
            <a:off x="654385" y="1090899"/>
            <a:ext cx="5800328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Л -лекторий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39D36C5B-CA71-D6B9-DE15-640B463519B8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ГИА-11 (ЕГЭ)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E840FA8-2726-6FBE-F6C4-7934E88B7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409640"/>
              </p:ext>
            </p:extLst>
          </p:nvPr>
        </p:nvGraphicFramePr>
        <p:xfrm>
          <a:off x="654385" y="2149042"/>
          <a:ext cx="4450275" cy="214912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81273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669002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</a:tblGrid>
              <a:tr h="814195">
                <a:tc>
                  <a:txBody>
                    <a:bodyPr/>
                    <a:lstStyle/>
                    <a:p>
                      <a:pPr marL="446088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ГИА-11 (ЕГЭ)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2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3907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522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860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13133</TotalTime>
  <Words>27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Исаева Екатерина Сергеевна</cp:lastModifiedBy>
  <cp:revision>483</cp:revision>
  <cp:lastPrinted>2024-11-26T06:08:03Z</cp:lastPrinted>
  <dcterms:created xsi:type="dcterms:W3CDTF">2024-10-16T06:58:30Z</dcterms:created>
  <dcterms:modified xsi:type="dcterms:W3CDTF">2024-12-11T05:13:24Z</dcterms:modified>
</cp:coreProperties>
</file>