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934"/>
  </p:normalViewPr>
  <p:slideViewPr>
    <p:cSldViewPr snapToGrid="0">
      <p:cViewPr varScale="1">
        <p:scale>
          <a:sx n="55" d="100"/>
          <a:sy n="55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2808E-59DE-12C1-1097-CA51A5D97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C134CEB-C85A-676D-F585-D6C32AB78F90}"/>
              </a:ext>
            </a:extLst>
          </p:cNvPr>
          <p:cNvSpPr txBox="1"/>
          <p:nvPr/>
        </p:nvSpPr>
        <p:spPr>
          <a:xfrm>
            <a:off x="654385" y="1090899"/>
            <a:ext cx="5800328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Л -лекторий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63EC034B-EA8D-934A-907F-E11058DE1E16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 ГИА-9 (ОГЭ)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593997C-5A65-3095-4B53-8F0A7CA44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06080"/>
              </p:ext>
            </p:extLst>
          </p:nvPr>
        </p:nvGraphicFramePr>
        <p:xfrm>
          <a:off x="654385" y="2190083"/>
          <a:ext cx="8543600" cy="214912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1273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2433201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</a:tblGrid>
              <a:tr h="814195">
                <a:tc>
                  <a:txBody>
                    <a:bodyPr/>
                    <a:lstStyle/>
                    <a:p>
                      <a:pPr marL="4460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ГИА-9 (ОГЭ)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2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3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2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390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522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74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13137</TotalTime>
  <Words>33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Исаева Екатерина Сергеевна</cp:lastModifiedBy>
  <cp:revision>484</cp:revision>
  <cp:lastPrinted>2024-11-26T06:08:03Z</cp:lastPrinted>
  <dcterms:created xsi:type="dcterms:W3CDTF">2024-10-16T06:58:30Z</dcterms:created>
  <dcterms:modified xsi:type="dcterms:W3CDTF">2024-12-11T05:10:08Z</dcterms:modified>
</cp:coreProperties>
</file>