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22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5934"/>
  </p:normalViewPr>
  <p:slideViewPr>
    <p:cSldViewPr snapToGrid="0">
      <p:cViewPr varScale="1">
        <p:scale>
          <a:sx n="55" d="100"/>
          <a:sy n="55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1C853-A99D-4C31-BCDF-F4F128F5C56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50018-08F8-47DA-9CC0-BA5B9AA31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77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EDBF9-9240-6CE3-B7AC-F5C0E2A15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939C8E-06F0-8646-7402-45201A303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2192FB-60C7-895E-2EFE-2159F4EB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E20459-C4A2-1234-418D-FFF77267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2C7A27-700F-6371-EB04-7D232120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1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AA8E0-A0AC-7319-4F40-4C3A9582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5AB7F7-2057-4377-7ABB-F7FD4C8F0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790FA8-AEC9-8486-5507-97FC4703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FBE9B-1EB1-F5DF-73A6-1A84C357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D9D0D3-38F1-EC8A-F6C8-ED4AE75C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4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CBBE04-5945-D2D8-57B5-41A5BA1EE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A8AD3C-2DF9-5AAD-39B2-5C079015C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76D298-A3C3-E4E2-09CB-996983C5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339C3C-6141-4CF0-A56B-5FE813AA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7E02C0-8092-1C49-ACE3-47A1552A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0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ED738-3AB2-1E01-4554-46840B75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E8F510-8252-DF9E-BEB2-8F9D0032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2786DA-95E7-2792-E659-B445F8F7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B57E8-661E-8163-1247-49EACE7C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B6C864-8493-039A-5EA1-26A25848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1DE03-8B88-8C63-E38B-519E61B3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AE73B5-44ED-0CBD-2E10-FCB44E745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BD6EE5-A8BE-F2FF-8219-F02935C8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D72D0B-BEEB-13FD-D621-628D00E9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11F7C2-DFC6-8B76-EC01-2D08E9D1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3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60E81-11EE-5CAA-EA1F-104386AC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0FE527-F1F2-8DAE-737D-8A9229C8E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EE6AE-4AA4-D79F-F75C-1CFA315CB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8693A4-1797-3373-ED51-347A02A8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06BDEE-EB82-96F6-C75E-A1035EDB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2334D5-A873-68A6-8CC2-3B5169BD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6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BE1A7-B390-E27F-5817-A37314AC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9422AE-4C7C-2728-DCD8-041EC8C51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108382-3964-3C68-DAC2-F448DF49C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EDE3F1-6B8F-F8C9-10DF-ACDC6588C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508327-A5C1-5964-C1F2-EA892BE2E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5BB4F9-6B5E-A5CC-20A7-609A1873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6DA675-976A-C0B4-76F2-636300B3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8EA73D-F41B-A604-7298-893416AE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2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92448-8575-E13F-3B56-2A9F0FB6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2B6D90-0FE6-55D3-B61C-0406355A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AF466C-B221-4F5F-AB56-B3094C12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6025FC-2879-76EC-EEC0-93FD800F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8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6B2931-14A7-FD12-0D44-29D8A274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45DFAC-4C62-FEAA-8B8D-C6ADAC71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91C761-7C14-D146-5CFA-B033D17F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BC7C2-EEFA-DFF9-2E4B-55315B2E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D97B9-0838-A76C-3BE3-FBC6BAD25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2D889E-A50C-69EC-3750-45FB795FF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562552-72A4-8897-674E-BDB88E59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90F760-BBBB-8849-6E2A-8B0127C0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F6D661-0A33-18CB-C8F2-85F6EE3E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4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A26A2-BB42-FFF5-413E-4030CA15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424901F-514E-2381-A140-61C8BD8FB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DDAB51-DD39-A6ED-B36F-1E32E2A14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9A76F-2D49-4FD3-D76A-1C02188E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BAA6C6-6F51-0AA6-F7D4-CC78E9E6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E84F1E-BA6E-7B33-423F-D95D6BD6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0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6FF4C-DBD5-4CAD-4622-E6931B7F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9A0850-2007-1F07-3D2C-7891C4C66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A7D08-535E-7C43-B1DC-108F9A7DC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5A58B1-9070-6C8B-8004-7F8856F0A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AF9966-6CBE-80D6-FAC8-CA6345D86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2808E-59DE-12C1-1097-CA51A5D975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C134CEB-C85A-676D-F585-D6C32AB78F90}"/>
              </a:ext>
            </a:extLst>
          </p:cNvPr>
          <p:cNvSpPr txBox="1"/>
          <p:nvPr/>
        </p:nvSpPr>
        <p:spPr>
          <a:xfrm>
            <a:off x="654385" y="1090899"/>
            <a:ext cx="5800328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ПЗ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–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профилактическое занятие</a:t>
            </a: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63EC034B-EA8D-934A-907F-E11058DE1E16}"/>
              </a:ext>
            </a:extLst>
          </p:cNvPr>
          <p:cNvSpPr/>
          <p:nvPr/>
        </p:nvSpPr>
        <p:spPr>
          <a:xfrm>
            <a:off x="223122" y="256165"/>
            <a:ext cx="1023330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  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СПТ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 </a:t>
            </a:r>
            <a:r>
              <a:rPr kumimoji="0" lang="ru-RU" sz="1400" i="1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(«Личностные ресурсы психологической безопасности подростков»)</a:t>
            </a:r>
            <a:endParaRPr kumimoji="0" lang="ru-RU" sz="1400" i="1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EE4742E1-5F27-0B34-EBBA-08C14AA1F710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593997C-5A65-3095-4B53-8F0A7CA44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220060"/>
              </p:ext>
            </p:extLst>
          </p:nvPr>
        </p:nvGraphicFramePr>
        <p:xfrm>
          <a:off x="654385" y="2141285"/>
          <a:ext cx="10393366" cy="179929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55614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1293554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1286672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1885842">
                  <a:extLst>
                    <a:ext uri="{9D8B030D-6E8A-4147-A177-3AD203B41FA5}">
                      <a16:colId xmlns:a16="http://schemas.microsoft.com/office/drawing/2014/main" val="1064013668"/>
                    </a:ext>
                  </a:extLst>
                </a:gridCol>
                <a:gridCol w="1885842">
                  <a:extLst>
                    <a:ext uri="{9D8B030D-6E8A-4147-A177-3AD203B41FA5}">
                      <a16:colId xmlns:a16="http://schemas.microsoft.com/office/drawing/2014/main" val="3705732050"/>
                    </a:ext>
                  </a:extLst>
                </a:gridCol>
                <a:gridCol w="1885842">
                  <a:extLst>
                    <a:ext uri="{9D8B030D-6E8A-4147-A177-3AD203B41FA5}">
                      <a16:colId xmlns:a16="http://schemas.microsoft.com/office/drawing/2014/main" val="3896744088"/>
                    </a:ext>
                  </a:extLst>
                </a:gridCol>
              </a:tblGrid>
              <a:tr h="10178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СПТ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3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4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5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7814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7747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13157</TotalTime>
  <Words>32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Чаплыгина</dc:creator>
  <cp:lastModifiedBy>Исаева Екатерина Сергеевна</cp:lastModifiedBy>
  <cp:revision>483</cp:revision>
  <cp:lastPrinted>2024-11-26T06:08:03Z</cp:lastPrinted>
  <dcterms:created xsi:type="dcterms:W3CDTF">2024-10-16T06:58:30Z</dcterms:created>
  <dcterms:modified xsi:type="dcterms:W3CDTF">2024-12-11T05:05:41Z</dcterms:modified>
</cp:coreProperties>
</file>