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-52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axC2GcPbs/cuv6dWWaphtHAs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E001D4-0425-4C57-A875-E5FCF14C2AC4}">
  <a:tblStyle styleId="{99E001D4-0425-4C57-A875-E5FCF14C2A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>
            <p:extLst>
              <p:ext uri="{D42A27DB-BD31-4B8C-83A1-F6EECF244321}">
                <p14:modId xmlns:p14="http://schemas.microsoft.com/office/powerpoint/2010/main" val="3943400980"/>
              </p:ext>
            </p:extLst>
          </p:nvPr>
        </p:nvGraphicFramePr>
        <p:xfrm>
          <a:off x="677866" y="1047705"/>
          <a:ext cx="6567000" cy="3356145"/>
        </p:xfrm>
        <a:graphic>
          <a:graphicData uri="http://schemas.openxmlformats.org/drawingml/2006/table">
            <a:tbl>
              <a:tblPr>
                <a:noFill/>
                <a:tableStyleId>{99E001D4-0425-4C57-A875-E5FCF14C2AC4}</a:tableStyleId>
              </a:tblPr>
              <a:tblGrid>
                <a:gridCol w="21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5707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</a:t>
                      </a:r>
                      <a:r>
                        <a:rPr lang="ru-RU" sz="1400" b="1" u="none" strike="noStrike" cap="none" dirty="0">
                          <a:solidFill>
                            <a:srgbClr val="75707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Диагностика, консультирование, рекомендации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Консультация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Консультация 1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Консультация 1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Тезисный план, ребенок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Тезисный план, р</a:t>
                      </a:r>
                      <a:r>
                        <a:rPr lang="ru-RU" sz="1200" b="1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одитель</a:t>
                      </a: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Тезисный план, </a:t>
                      </a:r>
                      <a:r>
                        <a:rPr lang="ru-RU" sz="1200" b="1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классный руководитель</a:t>
                      </a: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4400">
                <a:tc>
                  <a:txBody>
                    <a:bodyPr/>
                    <a:lstStyle/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Установить доверительный контакт с подростком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Оценить актуальное психоэмоциональное состояние подростка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Обучить способам самопомощи 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Выбрать ресурсы помощи в трудных ситуациях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Рефлексия результатов работы с закреплением положительного опыта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Фиксация итогов работы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2000" marR="36000" marT="36000" marB="3600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Беседа по структурированному интервью, стандартизированные рекомендации, информирование о необходимости обращения в ГППЦ</a:t>
                      </a:r>
                      <a:endParaRPr sz="105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50"/>
                        <a:buFont typeface="Montserrat"/>
                        <a:buAutoNum type="arabicPeriod"/>
                      </a:pPr>
                      <a:endParaRPr sz="105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74625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2000" marR="36000" marT="36000" marB="3600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Беседа по структурированному интервью, стандартизированные рекомендации, информирование о необходимости обращения в ГППЦ</a:t>
                      </a:r>
                      <a:endParaRPr sz="1400" u="none" strike="noStrike" cap="none" dirty="0"/>
                    </a:p>
                    <a:p>
                      <a:pPr marL="174625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2000" marR="36000" marT="36000" marB="3600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195086" y="164559"/>
            <a:ext cx="1248937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ЧТО ДОЛЖЕН ДЕЛАТЬ ШКОЛЬНЫЙ ПСИХОЛОГ: </a:t>
            </a:r>
            <a:r>
              <a:rPr lang="ru-RU" sz="1800" b="0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БАЗОВЫЙ СЦЕНАРИЙ, ВЫСОЧАЙШАЯ ТРЕВОЖНОСТЬ ПЕРЕД ГИА</a:t>
            </a:r>
            <a:endParaRPr sz="1800" b="0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2539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ontserrat"/>
              <a:buNone/>
            </a:pPr>
            <a:fld id="{00000000-1234-1234-1234-123412341234}" type="slidenum">
              <a:rPr lang="ru-RU" sz="110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 sz="1100" b="0" i="0" u="none" strike="noStrike" cap="non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Arial</vt:lpstr>
      <vt:lpstr>Montserrat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Исаева Екатерина Сергеевна</cp:lastModifiedBy>
  <cp:revision>1</cp:revision>
  <dcterms:created xsi:type="dcterms:W3CDTF">2024-12-06T13:09:52Z</dcterms:created>
  <dcterms:modified xsi:type="dcterms:W3CDTF">2025-01-14T08:56:21Z</dcterms:modified>
</cp:coreProperties>
</file>