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-52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IqZDfgXduK0Cy39lx+WfZOYX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D284EE-AA62-4725-9648-2ABD908AEEB5}">
  <a:tblStyle styleId="{ACD284EE-AA62-4725-9648-2ABD908AEE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609997" y="2339569"/>
          <a:ext cx="5530850" cy="3007965"/>
        </p:xfrm>
        <a:graphic>
          <a:graphicData uri="http://schemas.openxmlformats.org/drawingml/2006/table">
            <a:tbl>
              <a:tblPr firstRow="1">
                <a:noFill/>
                <a:tableStyleId>{ACD284EE-AA62-4725-9648-2ABD908AEEB5}</a:tableStyleId>
              </a:tblPr>
              <a:tblGrid>
                <a:gridCol w="15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«подозрение»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ontserrat"/>
                        <a:buNone/>
                      </a:pPr>
                      <a:r>
                        <a:rPr lang="ru-RU" sz="1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ОВЗ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 b="1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Диагностика, консультирование, рекомендации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Шаги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Montserrat"/>
                        <a:buNone/>
                      </a:pPr>
                      <a:r>
                        <a:rPr lang="ru-RU" sz="800" b="1" i="1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(не привязано к неделе в связи со спецификой ситуации)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Ребенок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Родители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Montserrat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Классные руководители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</a:t>
                      </a:r>
                      <a:endParaRPr sz="16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 txBox="1"/>
          <p:nvPr/>
        </p:nvSpPr>
        <p:spPr>
          <a:xfrm>
            <a:off x="609997" y="1246103"/>
            <a:ext cx="5800328" cy="6001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К – консультация психолога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Р – выполнение рекомендаций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rPr>
              <a:t>ППк – психолого-педагогический консилиум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223122" y="256165"/>
            <a:ext cx="102333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ontserrat"/>
              <a:buNone/>
            </a:pPr>
            <a:r>
              <a:rPr lang="ru-RU" sz="1800" i="0" u="none" strike="noStrike" cap="non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ТЕХНОЛОГИЧЕСКАЯ КАРТА, «ПОДОЗРЕНИЕ» НА ОВЗ </a:t>
            </a:r>
            <a:endParaRPr sz="1800" i="0" u="none" strike="noStrike" cap="non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2539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endParaRPr sz="1100" b="0" i="0" u="none" strike="noStrike" cap="non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260225" y="3958775"/>
            <a:ext cx="1726500" cy="11703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ru-RU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Маршрутизация на ППк*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387375" y="4016325"/>
            <a:ext cx="268500" cy="1285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Arial</vt:lpstr>
      <vt:lpstr>Montserrat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Исаева Екатерина Сергеевна</cp:lastModifiedBy>
  <cp:revision>2</cp:revision>
  <dcterms:created xsi:type="dcterms:W3CDTF">2024-12-06T13:07:20Z</dcterms:created>
  <dcterms:modified xsi:type="dcterms:W3CDTF">2025-01-13T05:36:08Z</dcterms:modified>
</cp:coreProperties>
</file>