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20B0604020202020204" charset="-52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IqZDfgXduK0Cy39lx+WfZOYXB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D284EE-AA62-4725-9648-2ABD908AEEB5}">
  <a:tblStyle styleId="{ACD284EE-AA62-4725-9648-2ABD908AEEB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>
            <p:extLst>
              <p:ext uri="{D42A27DB-BD31-4B8C-83A1-F6EECF244321}">
                <p14:modId xmlns:p14="http://schemas.microsoft.com/office/powerpoint/2010/main" val="3109359323"/>
              </p:ext>
            </p:extLst>
          </p:nvPr>
        </p:nvGraphicFramePr>
        <p:xfrm>
          <a:off x="609997" y="2339569"/>
          <a:ext cx="5530850" cy="3007965"/>
        </p:xfrm>
        <a:graphic>
          <a:graphicData uri="http://schemas.openxmlformats.org/drawingml/2006/table">
            <a:tbl>
              <a:tblPr firstRow="1">
                <a:noFill/>
                <a:tableStyleId>{ACD284EE-AA62-4725-9648-2ABD908AEEB5}</a:tableStyleId>
              </a:tblPr>
              <a:tblGrid>
                <a:gridCol w="15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ontserrat"/>
                        <a:buNone/>
                      </a:pPr>
                      <a:r>
                        <a:rPr lang="ru-RU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ТРЕВОЖНОСТЬ ПЕРЕД ГИА</a:t>
                      </a:r>
                      <a:endParaRPr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ru-RU" sz="11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Диагностика, консультирование, рекомендации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Диагностика, консультирование, рекомендации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Montserrat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Шаги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1" u="none" strike="noStrike" cap="non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(не привязано к неделе в связи со спецификой ситуации)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Montserrat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Ребенок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Montserrat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Родители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</a:t>
                      </a:r>
                      <a:endParaRPr sz="18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Montserrat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Классные руководители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6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</a:t>
                      </a:r>
                      <a:endParaRPr sz="16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5" name="Google Shape;85;p1"/>
          <p:cNvSpPr txBox="1"/>
          <p:nvPr/>
        </p:nvSpPr>
        <p:spPr>
          <a:xfrm>
            <a:off x="609997" y="1246103"/>
            <a:ext cx="5800328" cy="4308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К – консультация психолога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Р – выполнение рекомендаций</a:t>
            </a:r>
            <a:endParaRPr dirty="0"/>
          </a:p>
        </p:txBody>
      </p:sp>
      <p:sp>
        <p:nvSpPr>
          <p:cNvPr id="86" name="Google Shape;86;p1"/>
          <p:cNvSpPr/>
          <p:nvPr/>
        </p:nvSpPr>
        <p:spPr>
          <a:xfrm>
            <a:off x="223122" y="256165"/>
            <a:ext cx="102333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B050"/>
              </a:buClr>
              <a:buSzPts val="1800"/>
            </a:pPr>
            <a:r>
              <a:rPr lang="ru-RU" sz="1800" i="0" u="none" strike="noStrike" cap="none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ТЕХНОЛОГИЧЕСКАЯ КАРТА, </a:t>
            </a:r>
            <a:r>
              <a:rPr lang="ru-RU" sz="18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ВЫСОЧАЙШАЯ ТРЕВОЖНОСТЬ ПЕРЕД ГИА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Montserrat"/>
              <a:buNone/>
            </a:pPr>
            <a:endParaRPr sz="1800" i="0" u="none" strike="noStrike" cap="none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525250" y="320737"/>
            <a:ext cx="32877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2539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ontserrat"/>
              <a:buNone/>
            </a:pPr>
            <a:endParaRPr sz="1100" b="0" i="0" u="none" strike="noStrike" cap="non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</Words>
  <Application>Microsoft Office PowerPoint</Application>
  <PresentationFormat>Широкоэкранный</PresentationFormat>
  <Paragraphs>17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Montserrat</vt:lpstr>
      <vt:lpstr>Calibri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USER</cp:lastModifiedBy>
  <cp:revision>5</cp:revision>
  <dcterms:created xsi:type="dcterms:W3CDTF">2024-12-06T13:07:20Z</dcterms:created>
  <dcterms:modified xsi:type="dcterms:W3CDTF">2025-01-22T08:57:17Z</dcterms:modified>
</cp:coreProperties>
</file>