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04C7E2-6FCB-4873-B653-A6A6D416D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74D5F3-340D-4C0B-884C-93AA5A245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A5A381-A6F4-4C95-BCF7-3C82EAD5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32E378-1C95-4A8C-B95E-0DF2DD00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9203D7-E9BF-4818-BB22-EE5809AC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45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0808E-8B8E-48DD-8C2E-D3E5A68B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F563A8-929F-4C71-A751-842125B6A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BE8C91-9A7D-4886-921D-7F313B7F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74E11D-111B-49A0-9CAC-F50DD68D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76EE5D-0E14-419D-9A68-3BC1CFA0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22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7C8FA5F-E8D7-4946-AD7C-18C9B81005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8C2BA1-F620-4CA2-8B9F-EE83A6072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DC6801-0D74-4F21-8534-B20C872D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1272F9-B5E8-4D6D-9505-3507E455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69E3CD-51A8-4AAA-9FA3-C05A7F46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41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8F265C-C1E3-4638-BBD6-33885FA2A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6CA1DA-2B4F-4F52-A712-0F00042B9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040A40-A042-4ED5-B58C-C13244F9D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1BD32D-482D-45D9-BE25-EFAF15269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A91B9F-D683-4387-A01D-0363B2A8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93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38E18-B0D5-43B2-8BFF-2E5E5E0CD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130B5B-99F0-471E-8A8A-FF9766CA6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ACC8E4-E4A0-4141-845C-64A948DC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DD8F20-2226-4ED7-B968-FEBAC9E7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F9C9ED-6D70-4659-AA08-0BBA915C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5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4ADB6-41E9-4018-B991-5B635250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A03980-4C4E-4DEE-B268-08BFA52DA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10E016-8E75-439B-9666-C62425428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3900DF-05C8-4EFB-A288-80854703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1E3969-1ACC-466A-9C81-AD8C6DF58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5A646A-B5BC-490B-A335-637B031B9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00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9C9E8-9F58-4E4F-A6C2-030F6C5AD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041526-84EA-4ECA-A6F6-52D8815F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E24035-B147-47A9-A61B-7FC4A8BCB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86E8C0-69C5-4447-AA4A-63D850207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9607535-F712-4848-AF05-B7FBE3ECA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8F45D0-0113-4155-BEE6-8E08995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2F955-5716-4117-B4E1-D575E4E6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7C7FCB3-CED9-42C8-87B1-9A1D3127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5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32AD05-C191-4482-8888-12AFF49D8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B65E12-596D-4D9D-89CD-91952381E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6FE6EB1-3586-44B6-A300-1F961BE7D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5FDB3E-90ED-4069-BF35-39FAC005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89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206F267-3DC3-4EC4-84C1-4AE161232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A2536D-54C3-4608-B22F-4A8C3FF2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CB3DC7-7E96-48F5-A69E-A4E24B7BB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62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B203D9-B807-4D1F-80F4-41E8A0526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E3B151-021D-4A42-887B-4A4224D2D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A22C5B-5A8A-462F-9EDA-AAEB7EA70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547546-640D-4BF1-BE80-E758B357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4273C8-2C60-443B-A762-F6FF323F6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00B90E-5DD1-4D58-BE9C-CF40E8DC6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89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2F502-504E-4D2F-B1B6-DC1006F43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63CAC71-CC2C-43F7-848A-7B3B38EE5B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7505040-EC61-43F0-B748-431E3C9BE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866B34-9CA4-4C3F-BE76-EE6903EF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D9D8F8-D9EA-4949-958C-E6F635085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4CFC7A-6FCA-4882-AA78-F3E8FFE5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34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13AE5-95D2-4A14-9041-EA945457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A64B87-E6BB-48D1-A61E-685D5BE56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5DC7B3-5F74-4077-8B70-6EB597AC5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56D11-2904-4523-B3B2-DD4200C82CC7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0CFE62-FE5A-40E3-9850-D751A0937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EF8B8E-62B0-4FDA-B74B-9F144B6B5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ADB58-B9C8-4ECE-AC97-09181CA550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18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AF8BC-C2CC-6E4B-A21D-78AB63749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09063D4-5B10-1EA8-9F93-BF8DEE915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891556"/>
              </p:ext>
            </p:extLst>
          </p:nvPr>
        </p:nvGraphicFramePr>
        <p:xfrm>
          <a:off x="813036" y="1756258"/>
          <a:ext cx="10046642" cy="2957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3388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5013254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</a:tblGrid>
              <a:tr h="2969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9693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Задачи, класс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363273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благоприятного психологического климата в классе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Создать условия для знакомства обучающихся друг с другом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Диагностика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Montserrat" panose="00000500000000000000"/>
                        </a:rPr>
                        <a:t>*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Способствовать формированию благоприятного психологического климата в классе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Развитие познавательных интересов детей, формирование положительного отношения к школе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Развивать умения действовать в соответствии с правилами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E856D412-07BD-420D-ABAD-ABB2E31A2F95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СЦЕНАРИЙ. </a:t>
            </a:r>
            <a:r>
              <a:rPr lang="ru-RU" spc="51" dirty="0">
                <a:solidFill>
                  <a:schemeClr val="accent6"/>
                </a:solidFill>
                <a:latin typeface="Montserrat" panose="00000500000000000000" pitchFamily="2" charset="-52"/>
                <a:sym typeface="Arial"/>
              </a:rPr>
              <a:t>АДАПТАЦИЯ 1 КЛАСС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B63387C1-5DAC-0820-4056-D1FF0D0EC2DC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3EA56B-BFCB-9364-3B2F-5792DBFBF875}"/>
              </a:ext>
            </a:extLst>
          </p:cNvPr>
          <p:cNvSpPr txBox="1"/>
          <p:nvPr/>
        </p:nvSpPr>
        <p:spPr>
          <a:xfrm>
            <a:off x="763704" y="4713401"/>
            <a:ext cx="1009597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* </a:t>
            </a:r>
            <a:r>
              <a:rPr lang="ru-RU" sz="1100" dirty="0"/>
              <a:t>При выявлении детей по результатам диагностики педагог-психолог проводит консультацию учителя по вопросам использования Шкалы оценки проявлений нарушений внимания, импульсивности и гиперактивности </a:t>
            </a:r>
            <a:r>
              <a:rPr lang="ru-RU" sz="1100" i="1" dirty="0"/>
              <a:t>(Памятка _ Шкала оценки СДВГ для учителей).</a:t>
            </a:r>
          </a:p>
        </p:txBody>
      </p:sp>
    </p:spTree>
    <p:extLst>
      <p:ext uri="{BB962C8B-B14F-4D97-AF65-F5344CB8AC3E}">
        <p14:creationId xmlns:p14="http://schemas.microsoft.com/office/powerpoint/2010/main" val="3967993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89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Наталья Орлова</cp:lastModifiedBy>
  <cp:revision>8</cp:revision>
  <dcterms:created xsi:type="dcterms:W3CDTF">2024-12-11T05:17:00Z</dcterms:created>
  <dcterms:modified xsi:type="dcterms:W3CDTF">2025-03-13T07:49:10Z</dcterms:modified>
</cp:coreProperties>
</file>