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108" d="100"/>
          <a:sy n="108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808E-59DE-12C1-1097-CA51A5D97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4861D71-79B7-C82D-85B0-1C822C33B3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1" t="32021" r="27023" b="38166"/>
          <a:stretch/>
        </p:blipFill>
        <p:spPr>
          <a:xfrm>
            <a:off x="10206181" y="64654"/>
            <a:ext cx="1496291" cy="71120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134CEB-C85A-676D-F585-D6C32AB78F90}"/>
              </a:ext>
            </a:extLst>
          </p:cNvPr>
          <p:cNvSpPr txBox="1"/>
          <p:nvPr/>
        </p:nvSpPr>
        <p:spPr>
          <a:xfrm>
            <a:off x="654385" y="1090899"/>
            <a:ext cx="580032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ГК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-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групповая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Л -лекторий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63EC034B-EA8D-934A-907F-E11058DE1E16}"/>
              </a:ext>
            </a:extLst>
          </p:cNvPr>
          <p:cNvSpPr/>
          <p:nvPr/>
        </p:nvSpPr>
        <p:spPr>
          <a:xfrm>
            <a:off x="223122" y="256165"/>
            <a:ext cx="1023330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ЧТО ДОЛЖЕН ДЕЛАТЬ ШКОЛЬНЫЙ ПСИХОЛОГ: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1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EE4742E1-5F27-0B34-EBBA-08C14AA1F710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593997C-5A65-3095-4B53-8F0A7CA44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053269"/>
              </p:ext>
            </p:extLst>
          </p:nvPr>
        </p:nvGraphicFramePr>
        <p:xfrm>
          <a:off x="654385" y="2190083"/>
          <a:ext cx="9235339" cy="227538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203653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2522552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2509134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</a:tblGrid>
              <a:tr h="862028">
                <a:tc>
                  <a:txBody>
                    <a:bodyPr/>
                    <a:lstStyle/>
                    <a:p>
                      <a:pPr marL="446088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Адаптация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459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ГК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ГК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137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5536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74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13119</TotalTime>
  <Words>34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Чупракова Марина Васильевна</cp:lastModifiedBy>
  <cp:revision>479</cp:revision>
  <cp:lastPrinted>2024-11-26T06:08:03Z</cp:lastPrinted>
  <dcterms:created xsi:type="dcterms:W3CDTF">2024-10-16T06:58:30Z</dcterms:created>
  <dcterms:modified xsi:type="dcterms:W3CDTF">2025-03-03T12:38:28Z</dcterms:modified>
</cp:coreProperties>
</file>