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4"/>
  </p:sldMasterIdLst>
  <p:notesMasterIdLst>
    <p:notesMasterId r:id="rId14"/>
  </p:notesMasterIdLst>
  <p:sldIdLst>
    <p:sldId id="256" r:id="rId5"/>
    <p:sldId id="257" r:id="rId6"/>
    <p:sldId id="260" r:id="rId7"/>
    <p:sldId id="279" r:id="rId8"/>
    <p:sldId id="280" r:id="rId9"/>
    <p:sldId id="281" r:id="rId10"/>
    <p:sldId id="284" r:id="rId11"/>
    <p:sldId id="285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EFDCC7-E9B1-4279-ACF1-4F80A8624E2C}" v="5" dt="2022-03-18T09:38:03.607"/>
    <p1510:client id="{E5F936B5-3043-4E5D-9180-60E6FE142164}" v="8" dt="2022-02-28T09:41:55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рабутова Юлия Игорьевна" userId="S::karabutovayi@gppc.ru::be6074a3-00f8-4589-9c5f-05af4b15b178" providerId="AD" clId="Web-{E5F936B5-3043-4E5D-9180-60E6FE142164}"/>
    <pc:docChg chg="addSld modSld">
      <pc:chgData name="Карабутова Юлия Игорьевна" userId="S::karabutovayi@gppc.ru::be6074a3-00f8-4589-9c5f-05af4b15b178" providerId="AD" clId="Web-{E5F936B5-3043-4E5D-9180-60E6FE142164}" dt="2022-02-28T09:41:55.408" v="7" actId="1076"/>
      <pc:docMkLst>
        <pc:docMk/>
      </pc:docMkLst>
      <pc:sldChg chg="addSp delSp modSp new">
        <pc:chgData name="Карабутова Юлия Игорьевна" userId="S::karabutovayi@gppc.ru::be6074a3-00f8-4589-9c5f-05af4b15b178" providerId="AD" clId="Web-{E5F936B5-3043-4E5D-9180-60E6FE142164}" dt="2022-02-28T09:41:55.408" v="7" actId="1076"/>
        <pc:sldMkLst>
          <pc:docMk/>
          <pc:sldMk cId="450089424" sldId="278"/>
        </pc:sldMkLst>
        <pc:spChg chg="del">
          <ac:chgData name="Карабутова Юлия Игорьевна" userId="S::karabutovayi@gppc.ru::be6074a3-00f8-4589-9c5f-05af4b15b178" providerId="AD" clId="Web-{E5F936B5-3043-4E5D-9180-60E6FE142164}" dt="2022-02-28T09:41:21.485" v="1"/>
          <ac:spMkLst>
            <pc:docMk/>
            <pc:sldMk cId="450089424" sldId="278"/>
            <ac:spMk id="2" creationId="{A0961DE8-379C-4434-A8A9-736F00AEA11F}"/>
          </ac:spMkLst>
        </pc:spChg>
        <pc:spChg chg="del">
          <ac:chgData name="Карабутова Юлия Игорьевна" userId="S::karabutovayi@gppc.ru::be6074a3-00f8-4589-9c5f-05af4b15b178" providerId="AD" clId="Web-{E5F936B5-3043-4E5D-9180-60E6FE142164}" dt="2022-02-28T09:41:22.563" v="2"/>
          <ac:spMkLst>
            <pc:docMk/>
            <pc:sldMk cId="450089424" sldId="278"/>
            <ac:spMk id="3" creationId="{AE9F2945-9F04-4AD1-860A-EB74F48127CB}"/>
          </ac:spMkLst>
        </pc:spChg>
        <pc:picChg chg="add mod">
          <ac:chgData name="Карабутова Юлия Игорьевна" userId="S::karabutovayi@gppc.ru::be6074a3-00f8-4589-9c5f-05af4b15b178" providerId="AD" clId="Web-{E5F936B5-3043-4E5D-9180-60E6FE142164}" dt="2022-02-28T09:41:55.408" v="7" actId="1076"/>
          <ac:picMkLst>
            <pc:docMk/>
            <pc:sldMk cId="450089424" sldId="278"/>
            <ac:picMk id="4" creationId="{EA0599B9-F2ED-40FB-9FDD-C127833CCBF4}"/>
          </ac:picMkLst>
        </pc:picChg>
      </pc:sldChg>
    </pc:docChg>
  </pc:docChgLst>
  <pc:docChgLst>
    <pc:chgData name="Князев Александр Викторович" userId="S::kniazevav@gppc.ru::abbb22a7-aee0-4117-b70b-82cef34e0b9a" providerId="AD" clId="Web-{4DEFDCC7-E9B1-4279-ACF1-4F80A8624E2C}"/>
    <pc:docChg chg="modSld">
      <pc:chgData name="Князев Александр Викторович" userId="S::kniazevav@gppc.ru::abbb22a7-aee0-4117-b70b-82cef34e0b9a" providerId="AD" clId="Web-{4DEFDCC7-E9B1-4279-ACF1-4F80A8624E2C}" dt="2022-03-18T09:38:03.607" v="4" actId="20577"/>
      <pc:docMkLst>
        <pc:docMk/>
      </pc:docMkLst>
      <pc:sldChg chg="modSp">
        <pc:chgData name="Князев Александр Викторович" userId="S::kniazevav@gppc.ru::abbb22a7-aee0-4117-b70b-82cef34e0b9a" providerId="AD" clId="Web-{4DEFDCC7-E9B1-4279-ACF1-4F80A8624E2C}" dt="2022-03-18T09:38:03.607" v="4" actId="20577"/>
        <pc:sldMkLst>
          <pc:docMk/>
          <pc:sldMk cId="1408723253" sldId="264"/>
        </pc:sldMkLst>
        <pc:spChg chg="mod">
          <ac:chgData name="Князев Александр Викторович" userId="S::kniazevav@gppc.ru::abbb22a7-aee0-4117-b70b-82cef34e0b9a" providerId="AD" clId="Web-{4DEFDCC7-E9B1-4279-ACF1-4F80A8624E2C}" dt="2022-03-18T09:38:03.607" v="4" actId="20577"/>
          <ac:spMkLst>
            <pc:docMk/>
            <pc:sldMk cId="1408723253" sldId="264"/>
            <ac:spMk id="3" creationId="{C6842F4D-3855-4F8A-BEA3-34031114AB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D45E-161F-4BF3-873B-BD67D9DA9BF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3551-0AD4-4825-9FCB-41D68B087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558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1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2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7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1077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4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250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5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814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95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A4E666-127F-4080-8E63-F1BEB307B9F9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C1E5B6-C410-49B5-9467-D0ABF8DFDE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760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9CF37-CDA8-4CF7-85D4-EFFCBD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ru-RU" dirty="0" smtClean="0"/>
              <a:t>Кризисные навыки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0813" y="5979196"/>
            <a:ext cx="9556955" cy="742279"/>
          </a:xfrm>
        </p:spPr>
        <p:txBody>
          <a:bodyPr/>
          <a:lstStyle/>
          <a:p>
            <a:r>
              <a:rPr lang="ru-RU" dirty="0" smtClean="0"/>
              <a:t>Как себе помочь, когда кажется, что «всё плохо»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1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vatars.mds.yandex.net/i?id=49d01fb8c3fce543704bae7a5bb782514e78da86-4369663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1381" y="382385"/>
            <a:ext cx="10692579" cy="14921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Сигналы, когда нужно обратиться за помощью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1381" y="1661846"/>
            <a:ext cx="61795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 эмоции (злость, грусть,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тревога) - очень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сильные, яркие, 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успокоиться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раньше радовало, больше не приносит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 — либо не можешь уснуть, либо чувствуешь постоянную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сонливость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 — либо исчез, либо ты ешь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стало сложнее быть внимательным, делаешь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длится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двух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585" y="1391755"/>
            <a:ext cx="3773175" cy="52771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7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382717">
            <a:off x="6631390" y="1056310"/>
            <a:ext cx="2670390" cy="26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7323" y="234901"/>
            <a:ext cx="10547032" cy="1492132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стрессоустойчивость - это способность нашей психики противостоять внешним </a:t>
            </a:r>
            <a:r>
              <a:rPr lang="ru-RU" sz="4400" dirty="0" smtClean="0"/>
              <a:t>раздражителям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58240" y="2066062"/>
            <a:ext cx="5322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</a:t>
            </a:r>
            <a:r>
              <a:rPr lang="ru-RU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можешь улучшить свои </a:t>
            </a: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навыки!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7323" y="3275122"/>
            <a:ext cx="51270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— это всё, что уже есть в тебе: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юмора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ты с чем-то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мечты,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5046" y="3282006"/>
            <a:ext cx="542003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ресурсы — это то, что вне тебя: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доверяешь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книги, картинки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уютное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безопасное место (комната, любимый плед, кабинет психолога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7322" y="2481560"/>
            <a:ext cx="10797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внимание на свои ресурсы и «расширяй»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07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Техники расслабления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1678" y="11284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успокаиваться самому и расслаблять тело для того, чтобы мозг мог работать более «ясно» и принимать решения, как справиться с тяжелой ситуацией.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8064" y="4580222"/>
            <a:ext cx="5277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подойдут: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движения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релаксация и другие способы самопомощи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2941" b="14908"/>
          <a:stretch/>
        </p:blipFill>
        <p:spPr>
          <a:xfrm>
            <a:off x="7722969" y="249878"/>
            <a:ext cx="3331739" cy="4197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4023"/>
          <a:stretch/>
        </p:blipFill>
        <p:spPr>
          <a:xfrm>
            <a:off x="1230079" y="2741452"/>
            <a:ext cx="5054747" cy="38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1678" y="158955"/>
            <a:ext cx="10178322" cy="14921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Отвлечение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1678" y="681591"/>
            <a:ext cx="1041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эффективным способом справиться со стрессом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вы должны отвлекать себя временно, а не всю свою жизнь. Чтобы отвлечение работало, вы должны делать это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применяете отвлекающие действия, но все время думаете о своих проблемах, это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сработает.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8016"/>
          <a:stretch/>
        </p:blipFill>
        <p:spPr>
          <a:xfrm>
            <a:off x="2094846" y="2620583"/>
            <a:ext cx="8727960" cy="34749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0890" y="6228226"/>
            <a:ext cx="11326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все, что на время отвлекает нас от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 расстраивает.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1260128" y="1225419"/>
            <a:ext cx="4523362" cy="349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6839" y="124073"/>
            <a:ext cx="10178322" cy="14921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Навыки, которые помогут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0172"/>
          <a:stretch/>
        </p:blipFill>
        <p:spPr>
          <a:xfrm>
            <a:off x="6036779" y="870139"/>
            <a:ext cx="5629771" cy="50571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06838" y="870139"/>
            <a:ext cx="49220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№1 — остановка.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внутри кипит, скажи себе: СТОП. Да, прямо вслух или про себя. Это даёт паузу и отключает автопилот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 — переключение.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лучший способ — не лезть глубоко в стресс, а осознанно переключиться. Переключиться это - не избегать, а сделать паузу. Сериалы, танцы, спорт, даже уборка — подходят, если ты делаешь это внимательно, а не просто сбегаешь от себя.</a:t>
            </a:r>
          </a:p>
        </p:txBody>
      </p:sp>
    </p:spTree>
    <p:extLst>
      <p:ext uri="{BB962C8B-B14F-4D97-AF65-F5344CB8AC3E}">
        <p14:creationId xmlns:p14="http://schemas.microsoft.com/office/powerpoint/2010/main" val="32482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1260128" y="1225419"/>
            <a:ext cx="4523362" cy="349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6839" y="124073"/>
            <a:ext cx="10178322" cy="149213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Навыки, которые помогут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6839" y="878770"/>
            <a:ext cx="49220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 — дыхание и тело.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любит напряжение. Расслабь тело — дыши глубже, опусти плечи, пошевели пальцами. Даже 5 минут внимания к телу могут сделать чудо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№4 —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самоподдержка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ругай себя за эмоции. Скажи себе: «Да, сейчас тяжело. Но я не один»; «Я умею с этим справляться, даже если пока не знаю, как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навсегда».</a:t>
            </a:r>
          </a:p>
          <a:p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10172"/>
          <a:stretch/>
        </p:blipFill>
        <p:spPr>
          <a:xfrm>
            <a:off x="6036779" y="870139"/>
            <a:ext cx="5629771" cy="50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6839" y="124073"/>
            <a:ext cx="10178322" cy="7486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Навыки, которые помогут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6838" y="1056075"/>
            <a:ext cx="10437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навыки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необходимо обратиться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другому,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041" t="8480" r="22947"/>
          <a:stretch/>
        </p:blipFill>
        <p:spPr>
          <a:xfrm>
            <a:off x="1006839" y="3364399"/>
            <a:ext cx="3156155" cy="328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328" y="3412386"/>
            <a:ext cx="3317420" cy="3317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174" y="3412386"/>
            <a:ext cx="3283974" cy="32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FCDC13-0DB9-4AB1-AA99-F18F573D09EB}"/>
              </a:ext>
            </a:extLst>
          </p:cNvPr>
          <p:cNvSpPr txBox="1">
            <a:spLocks/>
          </p:cNvSpPr>
          <p:nvPr/>
        </p:nvSpPr>
        <p:spPr>
          <a:xfrm>
            <a:off x="3908078" y="2235069"/>
            <a:ext cx="4523362" cy="349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3341" y="5148335"/>
            <a:ext cx="76118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которого травили в школе, пошёл на кикбоксинг. Не чтобы драться, а для того, чтобы почувствовать силу и уверенность. Сейчас он ведёт уроки для новичков.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06839" y="124073"/>
            <a:ext cx="10178322" cy="7486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Обратись к примерам других людей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6839" y="710591"/>
            <a:ext cx="7163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подросток начал вести блог о том, как он справляется с тревогой. Сейчас у него много подписчиков, и он помогает другим.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8078" y="3232212"/>
            <a:ext cx="7968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с паническими атаками начала рисовать, когда 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плохо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стало её методом заземления. Теперь она поступила в художественную школу.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0340" t="11186" r="8981" b="11042"/>
          <a:stretch/>
        </p:blipFill>
        <p:spPr>
          <a:xfrm>
            <a:off x="7557057" y="703863"/>
            <a:ext cx="3628104" cy="2462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3431" t="8586" r="11252" b="8293"/>
          <a:stretch/>
        </p:blipFill>
        <p:spPr>
          <a:xfrm>
            <a:off x="1113341" y="1917648"/>
            <a:ext cx="2734958" cy="30183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t="5484"/>
          <a:stretch/>
        </p:blipFill>
        <p:spPr>
          <a:xfrm>
            <a:off x="8084602" y="4442430"/>
            <a:ext cx="3100559" cy="234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5ED80EB9EAA9447A206B6F789334A79" ma:contentTypeVersion="12" ma:contentTypeDescription="Создание документа." ma:contentTypeScope="" ma:versionID="3e56fdf58d716f3328601f0a55258b96">
  <xsd:schema xmlns:xsd="http://www.w3.org/2001/XMLSchema" xmlns:xs="http://www.w3.org/2001/XMLSchema" xmlns:p="http://schemas.microsoft.com/office/2006/metadata/properties" xmlns:ns2="6dc887a9-3891-4951-88ac-a9196c6685ad" xmlns:ns3="3bbe7c40-4fab-417a-82ec-fb9dac146719" targetNamespace="http://schemas.microsoft.com/office/2006/metadata/properties" ma:root="true" ma:fieldsID="b2c86ffa7996708ddc2dd506cdead8c2" ns2:_="" ns3:_="">
    <xsd:import namespace="6dc887a9-3891-4951-88ac-a9196c6685ad"/>
    <xsd:import namespace="3bbe7c40-4fab-417a-82ec-fb9dac146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87a9-3891-4951-88ac-a9196c66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2def0df-667a-4873-922e-7c55e7cdc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7c40-4fab-417a-82ec-fb9dac14671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06b76-e319-4cde-afb4-ffa12b26427f}" ma:internalName="TaxCatchAll" ma:showField="CatchAllData" ma:web="3bbe7c40-4fab-417a-82ec-fb9dac146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be7c40-4fab-417a-82ec-fb9dac146719" xsi:nil="true"/>
    <lcf76f155ced4ddcb4097134ff3c332f xmlns="6dc887a9-3891-4951-88ac-a9196c6685a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FFC66-8AC7-4DF1-BAE5-9CE767B04619}">
  <ds:schemaRefs>
    <ds:schemaRef ds:uri="3bbe7c40-4fab-417a-82ec-fb9dac146719"/>
    <ds:schemaRef ds:uri="6dc887a9-3891-4951-88ac-a9196c6685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6CEE771-F8D8-4607-96CB-B4D7A7C1AE45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3bbe7c40-4fab-417a-82ec-fb9dac146719"/>
    <ds:schemaRef ds:uri="6dc887a9-3891-4951-88ac-a9196c6685a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1FA9BDE-E516-4015-9360-9489C8745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494</TotalTime>
  <Words>593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Impact</vt:lpstr>
      <vt:lpstr>Times New Roman</vt:lpstr>
      <vt:lpstr>Wingdings</vt:lpstr>
      <vt:lpstr>Badge</vt:lpstr>
      <vt:lpstr>Кризисные навыки</vt:lpstr>
      <vt:lpstr>Сигналы, когда нужно обратиться за помощью</vt:lpstr>
      <vt:lpstr>стрессоустойчивость - это способность нашей психики противостоять внешним раздражителям   </vt:lpstr>
      <vt:lpstr>Техники расслабления</vt:lpstr>
      <vt:lpstr>Отвлечение</vt:lpstr>
      <vt:lpstr>Навыки, которые помогут</vt:lpstr>
      <vt:lpstr>Навыки, которые помогут</vt:lpstr>
      <vt:lpstr>Навыки, которые помогут</vt:lpstr>
      <vt:lpstr>Обратись к примерам других людей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эмоции?</dc:title>
  <dc:creator>Карабутова Юлия Игорьевна</dc:creator>
  <cp:lastModifiedBy>Olive</cp:lastModifiedBy>
  <cp:revision>26</cp:revision>
  <dcterms:created xsi:type="dcterms:W3CDTF">2022-02-24T09:27:22Z</dcterms:created>
  <dcterms:modified xsi:type="dcterms:W3CDTF">2025-04-24T14:59:53Z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0x01010035ED80EB9EAA9447A206B6F789334A79</vt:lpwstr>
  </property>
  <property fmtid="{D5CDD505-2E9C-101B-9397-08002B2CF9AE}" pid="3" name="MediaServiceImageTags">
    <vt:lpwstr/>
  </property>
</Properties>
</file>