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4"/>
  </p:sldMasterIdLst>
  <p:notesMasterIdLst>
    <p:notesMasterId r:id="rId12"/>
  </p:notesMasterIdLst>
  <p:sldIdLst>
    <p:sldId id="256" r:id="rId5"/>
    <p:sldId id="257" r:id="rId6"/>
    <p:sldId id="260" r:id="rId7"/>
    <p:sldId id="279" r:id="rId8"/>
    <p:sldId id="280" r:id="rId9"/>
    <p:sldId id="285" r:id="rId10"/>
    <p:sldId id="28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FDCC7-E9B1-4279-ACF1-4F80A8624E2C}" v="5" dt="2022-03-18T09:38:03.607"/>
    <p1510:client id="{E5F936B5-3043-4E5D-9180-60E6FE142164}" v="8" dt="2022-02-28T09:41:55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арабутова Юлия Игорьевна" userId="S::karabutovayi@gppc.ru::be6074a3-00f8-4589-9c5f-05af4b15b178" providerId="AD" clId="Web-{E5F936B5-3043-4E5D-9180-60E6FE142164}"/>
    <pc:docChg chg="addSld modSld">
      <pc:chgData name="Карабутова Юлия Игорьевна" userId="S::karabutovayi@gppc.ru::be6074a3-00f8-4589-9c5f-05af4b15b178" providerId="AD" clId="Web-{E5F936B5-3043-4E5D-9180-60E6FE142164}" dt="2022-02-28T09:41:55.408" v="7" actId="1076"/>
      <pc:docMkLst>
        <pc:docMk/>
      </pc:docMkLst>
      <pc:sldChg chg="addSp delSp modSp new">
        <pc:chgData name="Карабутова Юлия Игорьевна" userId="S::karabutovayi@gppc.ru::be6074a3-00f8-4589-9c5f-05af4b15b178" providerId="AD" clId="Web-{E5F936B5-3043-4E5D-9180-60E6FE142164}" dt="2022-02-28T09:41:55.408" v="7" actId="1076"/>
        <pc:sldMkLst>
          <pc:docMk/>
          <pc:sldMk cId="450089424" sldId="278"/>
        </pc:sldMkLst>
        <pc:spChg chg="del">
          <ac:chgData name="Карабутова Юлия Игорьевна" userId="S::karabutovayi@gppc.ru::be6074a3-00f8-4589-9c5f-05af4b15b178" providerId="AD" clId="Web-{E5F936B5-3043-4E5D-9180-60E6FE142164}" dt="2022-02-28T09:41:21.485" v="1"/>
          <ac:spMkLst>
            <pc:docMk/>
            <pc:sldMk cId="450089424" sldId="278"/>
            <ac:spMk id="2" creationId="{A0961DE8-379C-4434-A8A9-736F00AEA11F}"/>
          </ac:spMkLst>
        </pc:spChg>
        <pc:spChg chg="del">
          <ac:chgData name="Карабутова Юлия Игорьевна" userId="S::karabutovayi@gppc.ru::be6074a3-00f8-4589-9c5f-05af4b15b178" providerId="AD" clId="Web-{E5F936B5-3043-4E5D-9180-60E6FE142164}" dt="2022-02-28T09:41:22.563" v="2"/>
          <ac:spMkLst>
            <pc:docMk/>
            <pc:sldMk cId="450089424" sldId="278"/>
            <ac:spMk id="3" creationId="{AE9F2945-9F04-4AD1-860A-EB74F48127CB}"/>
          </ac:spMkLst>
        </pc:spChg>
        <pc:picChg chg="add mod">
          <ac:chgData name="Карабутова Юлия Игорьевна" userId="S::karabutovayi@gppc.ru::be6074a3-00f8-4589-9c5f-05af4b15b178" providerId="AD" clId="Web-{E5F936B5-3043-4E5D-9180-60E6FE142164}" dt="2022-02-28T09:41:55.408" v="7" actId="1076"/>
          <ac:picMkLst>
            <pc:docMk/>
            <pc:sldMk cId="450089424" sldId="278"/>
            <ac:picMk id="4" creationId="{EA0599B9-F2ED-40FB-9FDD-C127833CCBF4}"/>
          </ac:picMkLst>
        </pc:picChg>
      </pc:sldChg>
    </pc:docChg>
  </pc:docChgLst>
  <pc:docChgLst>
    <pc:chgData name="Князев Александр Викторович" userId="S::kniazevav@gppc.ru::abbb22a7-aee0-4117-b70b-82cef34e0b9a" providerId="AD" clId="Web-{4DEFDCC7-E9B1-4279-ACF1-4F80A8624E2C}"/>
    <pc:docChg chg="modSld">
      <pc:chgData name="Князев Александр Викторович" userId="S::kniazevav@gppc.ru::abbb22a7-aee0-4117-b70b-82cef34e0b9a" providerId="AD" clId="Web-{4DEFDCC7-E9B1-4279-ACF1-4F80A8624E2C}" dt="2022-03-18T09:38:03.607" v="4" actId="20577"/>
      <pc:docMkLst>
        <pc:docMk/>
      </pc:docMkLst>
      <pc:sldChg chg="modSp">
        <pc:chgData name="Князев Александр Викторович" userId="S::kniazevav@gppc.ru::abbb22a7-aee0-4117-b70b-82cef34e0b9a" providerId="AD" clId="Web-{4DEFDCC7-E9B1-4279-ACF1-4F80A8624E2C}" dt="2022-03-18T09:38:03.607" v="4" actId="20577"/>
        <pc:sldMkLst>
          <pc:docMk/>
          <pc:sldMk cId="1408723253" sldId="264"/>
        </pc:sldMkLst>
        <pc:spChg chg="mod">
          <ac:chgData name="Князев Александр Викторович" userId="S::kniazevav@gppc.ru::abbb22a7-aee0-4117-b70b-82cef34e0b9a" providerId="AD" clId="Web-{4DEFDCC7-E9B1-4279-ACF1-4F80A8624E2C}" dt="2022-03-18T09:38:03.607" v="4" actId="20577"/>
          <ac:spMkLst>
            <pc:docMk/>
            <pc:sldMk cId="1408723253" sldId="264"/>
            <ac:spMk id="3" creationId="{C6842F4D-3855-4F8A-BEA3-34031114AB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3D45E-161F-4BF3-873B-BD67D9DA9BFB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23551-0AD4-4825-9FCB-41D68B087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0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927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63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2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7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8620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23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269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60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7074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5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862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9CF37-CDA8-4CF7-85D4-EFFCBD37E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99032"/>
            <a:ext cx="9966960" cy="3035808"/>
          </a:xfrm>
        </p:spPr>
        <p:txBody>
          <a:bodyPr/>
          <a:lstStyle/>
          <a:p>
            <a:r>
              <a:rPr lang="ru-RU" dirty="0"/>
              <a:t>Путь к осознанности</a:t>
            </a:r>
          </a:p>
        </p:txBody>
      </p:sp>
    </p:spTree>
    <p:extLst>
      <p:ext uri="{BB962C8B-B14F-4D97-AF65-F5344CB8AC3E}">
        <p14:creationId xmlns:p14="http://schemas.microsoft.com/office/powerpoint/2010/main" val="76812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avatars.mds.yandex.net/i?id=49d01fb8c3fce543704bae7a5bb782514e78da86-4369663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87" y="-14748"/>
            <a:ext cx="9008195" cy="69327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DB285-5C2D-4F3A-8E71-0066E362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852" y="1088547"/>
            <a:ext cx="10840063" cy="4011321"/>
          </a:xfrm>
          <a:solidFill>
            <a:schemeClr val="bg1">
              <a:alpha val="43000"/>
            </a:schemeClr>
          </a:solidFill>
        </p:spPr>
        <p:txBody>
          <a:bodyPr>
            <a:normAutofit/>
          </a:bodyPr>
          <a:lstStyle/>
          <a:p>
            <a:r>
              <a:rPr lang="ru-RU" sz="4000" dirty="0"/>
              <a:t>Осознанность — это когда ты находишься «здесь и сейчас»</a:t>
            </a:r>
            <a:br>
              <a:rPr lang="ru-RU" sz="4000" dirty="0"/>
            </a:br>
            <a:br>
              <a:rPr lang="ru-RU" sz="4000" dirty="0"/>
            </a:br>
            <a:r>
              <a:rPr lang="ru-RU" sz="4000" dirty="0"/>
              <a:t>это навык -замечать, что происходит в тебе и вокруг тебя, не осуждая, не избегая, не думая о прошлом, а наблюдая</a:t>
            </a:r>
          </a:p>
        </p:txBody>
      </p:sp>
    </p:spTree>
    <p:extLst>
      <p:ext uri="{BB962C8B-B14F-4D97-AF65-F5344CB8AC3E}">
        <p14:creationId xmlns:p14="http://schemas.microsoft.com/office/powerpoint/2010/main" val="46734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1BDB285-5C2D-4F3A-8E71-0066E36272BD}"/>
              </a:ext>
            </a:extLst>
          </p:cNvPr>
          <p:cNvSpPr txBox="1">
            <a:spLocks/>
          </p:cNvSpPr>
          <p:nvPr/>
        </p:nvSpPr>
        <p:spPr>
          <a:xfrm>
            <a:off x="1182266" y="351129"/>
            <a:ext cx="10515600" cy="4011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Осознанность — это когда ты: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66" y="959091"/>
            <a:ext cx="4436869" cy="2955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135" y="5354709"/>
            <a:ext cx="2399556" cy="13117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53432" y="993871"/>
            <a:ext cx="57444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Замечаешь, что с тобой сейчас происходит.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убегаешь в фантазии, тревоги, прошлое, сериал или книгу.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Смотришь на свои мысли, чувства, ощущения — как наблюдатель.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включаешься с ходу в какие-то ситуации, а выбираешь: что делать с тем, что ты заметил.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361" y="4287320"/>
            <a:ext cx="3571505" cy="23859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92649" y="4362450"/>
            <a:ext cx="7033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еще одна «суперсила» - «ставить на паузу» автоматическую реакцию и не быть марионеткой своих эмоций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5074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807" y="4839539"/>
            <a:ext cx="3248090" cy="185753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03" y="189240"/>
            <a:ext cx="11459497" cy="19955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если ты не знаешь, что с тобой происходит — ты не можешь этим управлять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7812" y="1614031"/>
            <a:ext cx="77640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Осознанность в жизни подростка — где она реально помогает?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Не взрываться в конфликте, а решать его и выходить из ситуации без последствий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Понимать, почему тревожно, и помогать себе снижать уровень тревоги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53" y="3609617"/>
            <a:ext cx="2873050" cy="2873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8910" y="1563937"/>
            <a:ext cx="2205289" cy="17912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93303" y="3516100"/>
            <a:ext cx="80086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Сфокусироваться на информации, повысить концентрацию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Быть настоящим с друзьями, слышать другого человека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Жить так, как хочется тебе, уметь разбираться в том, что ты реально хочешь</a:t>
            </a:r>
            <a:endParaRPr lang="ru-RU" sz="20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802891" y="1336132"/>
            <a:ext cx="2494374" cy="18651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785844" y="1325499"/>
            <a:ext cx="2494375" cy="18758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580" y="4663615"/>
            <a:ext cx="2182685" cy="210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083" y="173005"/>
            <a:ext cx="10497717" cy="5387138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Как научиться осознанности?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2221" y="1395939"/>
            <a:ext cx="58215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0548" y="1576089"/>
            <a:ext cx="3474777" cy="3446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4296" y="1616908"/>
            <a:ext cx="3422749" cy="3422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580" y="1616908"/>
            <a:ext cx="3457213" cy="34572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92220" y="5238183"/>
            <a:ext cx="10570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моешь посуду — ты моешь посуду.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проигрываешь в голове ссору с одноклассником или не придумываешь остроумный ответ на вчерашний диалог с другом</a:t>
            </a:r>
            <a:r>
              <a:rPr lang="ru-RU" sz="2400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92220" y="747958"/>
            <a:ext cx="10570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дня замечай — что ты думаешь, чувствуешь, делаешь. Без осуждения</a:t>
            </a:r>
          </a:p>
        </p:txBody>
      </p:sp>
    </p:spTree>
    <p:extLst>
      <p:ext uri="{BB962C8B-B14F-4D97-AF65-F5344CB8AC3E}">
        <p14:creationId xmlns:p14="http://schemas.microsoft.com/office/powerpoint/2010/main" val="386947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083" y="173004"/>
            <a:ext cx="10497717" cy="6335487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Как научиться осознанности?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2221" y="1395939"/>
            <a:ext cx="58215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191" t="6320" r="6887" b="7192"/>
          <a:stretch/>
        </p:blipFill>
        <p:spPr>
          <a:xfrm>
            <a:off x="1053572" y="921654"/>
            <a:ext cx="4129549" cy="51958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78869" y="980440"/>
            <a:ext cx="5760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 простые техники осознанности, дыхания,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876" y="1905293"/>
            <a:ext cx="6370168" cy="413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4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859C3-257A-4C76-9768-AB3456AE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28" y="396001"/>
            <a:ext cx="10178322" cy="1492132"/>
          </a:xfrm>
        </p:spPr>
        <p:txBody>
          <a:bodyPr>
            <a:normAutofit/>
          </a:bodyPr>
          <a:lstStyle/>
          <a:p>
            <a:r>
              <a:rPr lang="ru-RU" sz="4000" dirty="0"/>
              <a:t>Осознанность – это про то, как ты живешь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1260" y="955095"/>
            <a:ext cx="6121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028" y="1607575"/>
            <a:ext cx="4906230" cy="49062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34579" y="1487997"/>
            <a:ext cx="6096000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Осознанность — не магия, она не сделает из тебя «правильного» и «идеального». Она поможет не быть «на автомате»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98749" y="5463345"/>
            <a:ext cx="5931830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Осознанность - это про тебя, который понимает, что с ним происходит и что с этим делать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7780" b="12615"/>
          <a:stretch/>
        </p:blipFill>
        <p:spPr>
          <a:xfrm>
            <a:off x="6474189" y="2597154"/>
            <a:ext cx="3483077" cy="277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2959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be7c40-4fab-417a-82ec-fb9dac146719" xsi:nil="true"/>
    <lcf76f155ced4ddcb4097134ff3c332f xmlns="6dc887a9-3891-4951-88ac-a9196c6685a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5ED80EB9EAA9447A206B6F789334A79" ma:contentTypeVersion="12" ma:contentTypeDescription="Создание документа." ma:contentTypeScope="" ma:versionID="3e56fdf58d716f3328601f0a55258b96">
  <xsd:schema xmlns:xsd="http://www.w3.org/2001/XMLSchema" xmlns:xs="http://www.w3.org/2001/XMLSchema" xmlns:p="http://schemas.microsoft.com/office/2006/metadata/properties" xmlns:ns2="6dc887a9-3891-4951-88ac-a9196c6685ad" xmlns:ns3="3bbe7c40-4fab-417a-82ec-fb9dac146719" targetNamespace="http://schemas.microsoft.com/office/2006/metadata/properties" ma:root="true" ma:fieldsID="b2c86ffa7996708ddc2dd506cdead8c2" ns2:_="" ns3:_="">
    <xsd:import namespace="6dc887a9-3891-4951-88ac-a9196c6685ad"/>
    <xsd:import namespace="3bbe7c40-4fab-417a-82ec-fb9dac146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887a9-3891-4951-88ac-a9196c668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2def0df-667a-4873-922e-7c55e7cdc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e7c40-4fab-417a-82ec-fb9dac14671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b06b76-e319-4cde-afb4-ffa12b26427f}" ma:internalName="TaxCatchAll" ma:showField="CatchAllData" ma:web="3bbe7c40-4fab-417a-82ec-fb9dac146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CEE771-F8D8-4607-96CB-B4D7A7C1AE45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3bbe7c40-4fab-417a-82ec-fb9dac146719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6dc887a9-3891-4951-88ac-a9196c6685ad"/>
  </ds:schemaRefs>
</ds:datastoreItem>
</file>

<file path=customXml/itemProps2.xml><?xml version="1.0" encoding="utf-8"?>
<ds:datastoreItem xmlns:ds="http://schemas.openxmlformats.org/officeDocument/2006/customXml" ds:itemID="{11FA9BDE-E516-4015-9360-9489C87459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FFFC66-8AC7-4DF1-BAE5-9CE767B04619}">
  <ds:schemaRefs>
    <ds:schemaRef ds:uri="3bbe7c40-4fab-417a-82ec-fb9dac146719"/>
    <ds:schemaRef ds:uri="6dc887a9-3891-4951-88ac-a9196c6685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445</TotalTime>
  <Words>336</Words>
  <Application>Microsoft Office PowerPoint</Application>
  <PresentationFormat>Широкоэкранный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Corbel</vt:lpstr>
      <vt:lpstr>Gill Sans MT</vt:lpstr>
      <vt:lpstr>Impact</vt:lpstr>
      <vt:lpstr>Times New Roman</vt:lpstr>
      <vt:lpstr>Badge</vt:lpstr>
      <vt:lpstr>Путь к осознанности</vt:lpstr>
      <vt:lpstr>Осознанность — это когда ты находишься «здесь и сейчас»  это навык -замечать, что происходит в тебе и вокруг тебя, не осуждая, не избегая, не думая о прошлом, а наблюдая</vt:lpstr>
      <vt:lpstr>Презентация PowerPoint</vt:lpstr>
      <vt:lpstr>если ты не знаешь, что с тобой происходит — ты не можешь этим управлять </vt:lpstr>
      <vt:lpstr>Как научиться осознанности? </vt:lpstr>
      <vt:lpstr>Как научиться осознанности? </vt:lpstr>
      <vt:lpstr>Осознанность – это про то, как ты живешь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эмоции?</dc:title>
  <dc:creator>Карабутова Юлия Игорьевна</dc:creator>
  <cp:lastModifiedBy>User</cp:lastModifiedBy>
  <cp:revision>27</cp:revision>
  <dcterms:created xsi:type="dcterms:W3CDTF">2022-02-24T09:27:22Z</dcterms:created>
  <dcterms:modified xsi:type="dcterms:W3CDTF">2025-04-25T06:26:59Z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0x01010035ED80EB9EAA9447A206B6F789334A79</vt:lpwstr>
  </property>
  <property fmtid="{D5CDD505-2E9C-101B-9397-08002B2CF9AE}" pid="3" name="MediaServiceImageTags">
    <vt:lpwstr/>
  </property>
</Properties>
</file>