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60" r:id="rId5"/>
    <p:sldId id="279" r:id="rId6"/>
    <p:sldId id="280" r:id="rId7"/>
    <p:sldId id="285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C1E5B6-C410-49B5-9467-D0ABF8DFDE22}" type="slidenum">
              <a:rPr lang="ru-RU" smtClean="0"/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C1E5B6-C410-49B5-9467-D0ABF8DFDE2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microsoft.com/office/2007/relationships/hdphoto" Target="../media/image14.wdp"/><Relationship Id="rId5" Type="http://schemas.openxmlformats.org/officeDocument/2006/relationships/image" Target="../media/image13.png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dirty="0"/>
              <a:t>Путь к осознанности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vatars.mds.yandex.net/i?id=49d01fb8c3fce543704bae7a5bb782514e78da86-4369663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787" y="-14748"/>
            <a:ext cx="9008195" cy="69327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52" y="1088547"/>
            <a:ext cx="10840063" cy="4011321"/>
          </a:xfrm>
          <a:solidFill>
            <a:schemeClr val="bg1"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/>
              <a:t>Осознанность</a:t>
            </a:r>
            <a:r>
              <a:rPr lang="ru-RU" sz="4000" dirty="0"/>
              <a:t> — это когда ты находишься «здесь и сейчас»</a:t>
            </a: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это навык -замечать, что происходит в тебе и вокруг тебя, не осуждая, не избегая, не думая о прошлом, а наблюдая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182266" y="351129"/>
            <a:ext cx="10515600" cy="4011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/>
              <a:t>Осознанность</a:t>
            </a:r>
            <a:r>
              <a:rPr lang="ru-RU" sz="4000" dirty="0"/>
              <a:t> — это когда ты: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266" y="959091"/>
            <a:ext cx="4436869" cy="2955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135" y="5354709"/>
            <a:ext cx="2399556" cy="13117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53432" y="993871"/>
            <a:ext cx="5744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Замечаешь, что с тобой сейчас происходит.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убегаешь в фантазии, тревоги, прошлое, сериал или книгу.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Смотришь на свои мысли, чувства, ощущения — как наблюдатель.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включаешься с ходу в какие-то ситуации, а выбираешь: что делать с тем, что ты заметил.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361" y="4287320"/>
            <a:ext cx="3571505" cy="2385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2649" y="4362450"/>
            <a:ext cx="7033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еще одна «суперсила» - «ставить на паузу» автоматическую реакцию и не быть марионеткой своих эмоций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1807" y="4839539"/>
            <a:ext cx="3248090" cy="185753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32503" y="189240"/>
            <a:ext cx="11459497" cy="1995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если ты не знаешь, что с тобой происходит — ты не можешь этим управлять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9067" y="1869301"/>
            <a:ext cx="77640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 в жизни подростка — где она реально помогает?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 взрываться в конфликте, а решать его и выходить из ситуации без последствий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Понимать, почему тревожно, и помогать себе снижать уровень тревоги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53" y="3609617"/>
            <a:ext cx="2873050" cy="2873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910" y="1563937"/>
            <a:ext cx="2205289" cy="17912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93303" y="3516100"/>
            <a:ext cx="80086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Сфокусироваться на информации, повысить концентрацию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Быть настоящим с друзьями, слышать другого человека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Жить так, как хочется тебе, уметь разбираться в том, что ты реально хочешь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802891" y="1336132"/>
            <a:ext cx="2494374" cy="18651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785844" y="1325499"/>
            <a:ext cx="2494375" cy="1875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80" y="4663615"/>
            <a:ext cx="2182685" cy="21019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37083" y="173005"/>
            <a:ext cx="10497717" cy="5387138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научиться осознанности?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2221" y="1395939"/>
            <a:ext cx="582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0548" y="1576089"/>
            <a:ext cx="3474777" cy="3446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4296" y="1616908"/>
            <a:ext cx="3422749" cy="3422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580" y="1616908"/>
            <a:ext cx="3457213" cy="3457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92220" y="5238183"/>
            <a:ext cx="10570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моешь посуду — ты моешь посуду.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проигрываешь в голове ссору с одноклассником или не придумываешь остроумный ответ на вчерашний диалог с другом</a:t>
            </a:r>
            <a:r>
              <a:rPr lang="ru-RU" sz="2400" dirty="0"/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2220" y="747958"/>
            <a:ext cx="10570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замечай — что ты думаешь, чувствуешь, делаешь. Без осуждения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37083" y="173004"/>
            <a:ext cx="10497717" cy="633548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научиться осознанности?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2221" y="1395939"/>
            <a:ext cx="582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191" t="6320" r="6887" b="7192"/>
          <a:stretch>
            <a:fillRect/>
          </a:stretch>
        </p:blipFill>
        <p:spPr>
          <a:xfrm>
            <a:off x="1053572" y="921654"/>
            <a:ext cx="4129549" cy="51958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78869" y="980440"/>
            <a:ext cx="5760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 простые техники осознанности, дыхания,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76" y="1905293"/>
            <a:ext cx="6370168" cy="41326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028" y="396001"/>
            <a:ext cx="10178322" cy="1492132"/>
          </a:xfrm>
        </p:spPr>
        <p:txBody>
          <a:bodyPr>
            <a:normAutofit/>
          </a:bodyPr>
          <a:lstStyle/>
          <a:p>
            <a:r>
              <a:rPr lang="ru-RU" sz="4000" b="1" dirty="0"/>
              <a:t>Осознанность</a:t>
            </a:r>
            <a:r>
              <a:rPr lang="ru-RU" sz="4000" dirty="0"/>
              <a:t> – это про то, как ты живешь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1260" y="955095"/>
            <a:ext cx="6121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5028" y="1607575"/>
            <a:ext cx="4906230" cy="49062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9044" y="1487997"/>
            <a:ext cx="6096000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Осознанность — не магия, она не сделает из тебя «правильного» и «идеального». Она поможет не быть «на автомате»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3214" y="5462710"/>
            <a:ext cx="593183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Осознанность - это про тебя, который понимает, что с ним происходит и что с этим делать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780" b="12615"/>
          <a:stretch>
            <a:fillRect/>
          </a:stretch>
        </p:blipFill>
        <p:spPr>
          <a:xfrm>
            <a:off x="6474189" y="2597154"/>
            <a:ext cx="3483077" cy="2772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CEE771-F8D8-4607-96CB-B4D7A7C1AE45}">
  <ds:schemaRefs/>
</ds:datastoreItem>
</file>

<file path=customXml/itemProps2.xml><?xml version="1.0" encoding="utf-8"?>
<ds:datastoreItem xmlns:ds="http://schemas.openxmlformats.org/officeDocument/2006/customXml" ds:itemID="{11FA9BDE-E516-4015-9360-9489C8745903}">
  <ds:schemaRefs/>
</ds:datastoreItem>
</file>

<file path=customXml/itemProps3.xml><?xml version="1.0" encoding="utf-8"?>
<ds:datastoreItem xmlns:ds="http://schemas.openxmlformats.org/officeDocument/2006/customXml" ds:itemID="{12FFFC66-8AC7-4DF1-BAE5-9CE767B0461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0</TotalTime>
  <Words>1640</Words>
  <Application>WPS Presentation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Gill Sans MT</vt:lpstr>
      <vt:lpstr>Times New Roman</vt:lpstr>
      <vt:lpstr>Impact</vt:lpstr>
      <vt:lpstr>Microsoft YaHei</vt:lpstr>
      <vt:lpstr>Arial Unicode MS</vt:lpstr>
      <vt:lpstr>Corbel</vt:lpstr>
      <vt:lpstr>Calibri</vt:lpstr>
      <vt:lpstr>Badge</vt:lpstr>
      <vt:lpstr>Путь к осознанности</vt:lpstr>
      <vt:lpstr>Осознанность — это когда ты находишься «здесь и сейчас»  это навык -замечать, что происходит в тебе и вокруг тебя, не осуждая, не избегая, не думая о прошлом, а наблюдая</vt:lpstr>
      <vt:lpstr>PowerPoint 演示文稿</vt:lpstr>
      <vt:lpstr>если ты не знаешь, что с тобой происходит — ты не можешь этим управлять </vt:lpstr>
      <vt:lpstr>Как научиться осознанности? </vt:lpstr>
      <vt:lpstr>Как научиться осознанности? </vt:lpstr>
      <vt:lpstr>Осознанность – это про то, как ты живешь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d97302</cp:lastModifiedBy>
  <cp:revision>28</cp:revision>
  <dcterms:created xsi:type="dcterms:W3CDTF">2022-02-24T09:27:00Z</dcterms:created>
  <dcterms:modified xsi:type="dcterms:W3CDTF">2025-05-07T12:37:47Z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  <property fmtid="{D5CDD505-2E9C-101B-9397-08002B2CF9AE}" pid="4" name="ICV">
    <vt:lpwstr>8C5C0CF8C3694582821D2ABF9834DA19_13</vt:lpwstr>
  </property>
  <property fmtid="{D5CDD505-2E9C-101B-9397-08002B2CF9AE}" pid="5" name="KSOProductBuildVer">
    <vt:lpwstr>1049-12.2.0.20795</vt:lpwstr>
  </property>
</Properties>
</file>