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07" r:id="rId3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CEAF"/>
    <a:srgbClr val="B0201F"/>
    <a:srgbClr val="40EF31"/>
    <a:srgbClr val="40F02F"/>
    <a:srgbClr val="F5B219"/>
    <a:srgbClr val="8A69AE"/>
    <a:srgbClr val="E0224B"/>
    <a:srgbClr val="83CBC8"/>
    <a:srgbClr val="A82ED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59" autoAdjust="0"/>
    <p:restoredTop sz="94598" autoAdjust="0"/>
  </p:normalViewPr>
  <p:slideViewPr>
    <p:cSldViewPr snapToGrid="0" showGuides="1">
      <p:cViewPr varScale="1">
        <p:scale>
          <a:sx n="82" d="100"/>
          <a:sy n="82" d="100"/>
        </p:scale>
        <p:origin x="30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0697-08D1-454B-9FD6-E60EB1FB79C6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1F55A-1060-4D1B-956D-3502516B3B66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1FCA9-E11C-4621-93C3-1D934F9C5954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E5A3B-4124-4E13-BE04-A775B607FB5C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10EE-6303-4B9A-A9F6-DCA07D71DC8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0FDAF-C95B-451E-8A0A-D1058ADEAFBA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9445" y="925911"/>
            <a:ext cx="7271953" cy="5446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1. Детский телефон доверия </a:t>
            </a:r>
            <a:endParaRPr lang="ru-RU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(анонимная помощь по телефону)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8 (800) 250-11-91 (9:00-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21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:00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будни) 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2. Анонимный чат для детей и подростков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Мырядом.онлайн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135890" indent="-6350"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3. Всероссийский детский телефон доверия </a:t>
            </a:r>
            <a:endParaRPr lang="ru-RU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135890" indent="-6350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8 (800) 200-01-22 (круглосуточно)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135890" indent="-6350"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4.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Школьный психолог</a:t>
            </a:r>
            <a:endParaRPr lang="ru-RU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135890" indent="-6350"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ФИО________________________________________________</a:t>
            </a:r>
            <a:endParaRPr lang="ru-RU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135890" indent="-6350"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№ кабинета___________________</a:t>
            </a:r>
            <a:endParaRPr lang="ru-RU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+7 ___________________</a:t>
            </a:r>
            <a:endParaRPr lang="ru-RU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ic.pics.livejournal.com/art_hanter/88508489/28011/28011_2000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197" y="1337708"/>
            <a:ext cx="4319548" cy="4319548"/>
          </a:xfrm>
          <a:prstGeom prst="rect">
            <a:avLst/>
          </a:prstGeom>
          <a:solidFill>
            <a:srgbClr val="5DCEAF"/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WPS Presentation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Петроченко Марина Александровна</dc:creator>
  <cp:lastModifiedBy>d97302</cp:lastModifiedBy>
  <cp:revision>133</cp:revision>
  <dcterms:created xsi:type="dcterms:W3CDTF">2020-09-15T18:57:00Z</dcterms:created>
  <dcterms:modified xsi:type="dcterms:W3CDTF">2025-05-07T11:33:47Z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DC2D281CBD504A60958664AC2A327421_13</vt:lpwstr>
  </property>
  <property fmtid="{D5CDD505-2E9C-101B-9397-08002B2CF9AE}" pid="3" name="KSOProductBuildVer">
    <vt:lpwstr>1049-12.2.0.20795</vt:lpwstr>
  </property>
</Properties>
</file>