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122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C426D-C196-48BF-8266-E5CEC0010C5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E1BB5-D159-46AC-9619-6B1EFFB5CB9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237;p5"/>
          <p:cNvSpPr/>
          <p:nvPr/>
        </p:nvSpPr>
        <p:spPr>
          <a:xfrm>
            <a:off x="195086" y="164559"/>
            <a:ext cx="1248937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 panose="020B0604020202020204"/>
              </a:rPr>
              <a:t>БАЗОВЫЙ СЦЕНАРИЙ, </a:t>
            </a:r>
            <a:endParaRPr kumimoji="0" lang="ru-RU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  <a:sym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pc="51" dirty="0">
                <a:solidFill>
                  <a:srgbClr val="00B050"/>
                </a:solidFill>
                <a:latin typeface="Montserrat" panose="00000500000000000000" pitchFamily="2" charset="-52"/>
                <a:sym typeface="Arial" panose="020B0604020202020204"/>
              </a:rPr>
              <a:t>СП</a:t>
            </a:r>
            <a:endParaRPr kumimoji="0" lang="ru-RU" sz="14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</a:endParaRPr>
          </a:p>
        </p:txBody>
      </p:sp>
      <p:sp>
        <p:nvSpPr>
          <p:cNvPr id="7" name="Google Shape;13;p1"/>
          <p:cNvSpPr txBox="1"/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 panose="020B0604020202020204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 panose="020B0604020202020204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 panose="020B0604020202020204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 panose="020B0604020202020204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 panose="020B0604020202020204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 panose="020B0604020202020204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 panose="020B0604020202020204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 panose="020B0604020202020204"/>
              </a:defRPr>
            </a:lvl9pPr>
          </a:lstStyle>
          <a:p>
            <a:pPr marL="0" marR="0" lvl="0" indent="2540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95086" y="1690007"/>
          <a:ext cx="11563880" cy="2943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6518"/>
                <a:gridCol w="2546292"/>
                <a:gridCol w="2370058"/>
                <a:gridCol w="1937322"/>
                <a:gridCol w="171918"/>
                <a:gridCol w="1981772"/>
              </a:tblGrid>
              <a:tr h="295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5532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Задачи, класс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2103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Установление контакта с детьми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Выполнение упражнений на знакомство,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командообразование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, создание комфортной атмосферы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Выполнение упражнений на улучшение коммуникации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Выполнение упражнения на обмен позитивным опытом преодоления сложных ситуаций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связь, завершение занятия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 от детей о настроении, прошедшей неделе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Упражнение на коммуникацию, создание комфортной атмосферы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 Информирование об эмоциях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Обучение способам эмоциональной регуляции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связь, завершение занятия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 от детей о настроении, прошедшей неделе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Упражнение на коммуникацию, создание комфортной атмосферы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Информирование об осознанности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Обучение навыкам осознанности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Развитие критического мышления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связь, завершение занятия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 от детей о настроении, прошедшей неделе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Упражнение на коммуникацию, создание комфортной атмосферы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Информирование о кризисных ситуациях, реакциях на кризисы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Развитие навыков кризисного реагирования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связь, завершение занятия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 от детей о настроении, прошедшей неделе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Упражнение на коммуникацию, создание комфортной атмосферы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Повторение информации по каждой теме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Заполнение опросника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Обратная связь, завершение занятия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1557</Words>
  <Application>WPS Presentation</Application>
  <PresentationFormat>Широкоэкранный</PresentationFormat>
  <Paragraphs>70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SimSun</vt:lpstr>
      <vt:lpstr>Wingdings</vt:lpstr>
      <vt:lpstr>Montserrat</vt:lpstr>
      <vt:lpstr>Segoe Print</vt:lpstr>
      <vt:lpstr>Arial</vt:lpstr>
      <vt:lpstr>Montserrat Regular</vt:lpstr>
      <vt:lpstr>Montserrat</vt:lpstr>
      <vt:lpstr>Microsoft YaHei</vt:lpstr>
      <vt:lpstr>Arial Unicode MS</vt:lpstr>
      <vt:lpstr>Calibri Light</vt:lpstr>
      <vt:lpstr>Calibri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d97302</cp:lastModifiedBy>
  <cp:revision>3</cp:revision>
  <dcterms:created xsi:type="dcterms:W3CDTF">2024-12-11T05:05:00Z</dcterms:created>
  <dcterms:modified xsi:type="dcterms:W3CDTF">2025-05-07T11:25:18Z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56660A4D9D8842D0B3F34BC9829A827B_13</vt:lpwstr>
  </property>
  <property fmtid="{D5CDD505-2E9C-101B-9397-08002B2CF9AE}" pid="3" name="KSOProductBuildVer">
    <vt:lpwstr>1049-12.2.0.20795</vt:lpwstr>
  </property>
</Properties>
</file>