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Tahoma"/>
      <p:regular r:id="rId15"/>
      <p:bold r:id="rId16"/>
    </p:embeddedFont>
    <p:embeddedFont>
      <p:font typeface="Arial Black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bDfP9cb30rx0W83pDhbssf27s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Tahoma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ArialBlack-regular.fntdata"/><Relationship Id="rId16" Type="http://schemas.openxmlformats.org/officeDocument/2006/relationships/font" Target="fonts/Tahom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Титульный" showMasterSp="0">
  <p:cSld name="6_Титульный">
    <p:bg>
      <p:bgPr>
        <a:gradFill>
          <a:gsLst>
            <a:gs pos="0">
              <a:schemeClr val="accent2"/>
            </a:gs>
            <a:gs pos="100000">
              <a:srgbClr val="31CFA6"/>
            </a:gs>
          </a:gsLst>
          <a:lin ang="10800000" scaled="0"/>
        </a:gra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;p8"/>
          <p:cNvGrpSpPr/>
          <p:nvPr/>
        </p:nvGrpSpPr>
        <p:grpSpPr>
          <a:xfrm>
            <a:off x="6632787" y="574190"/>
            <a:ext cx="5819904" cy="5709620"/>
            <a:chOff x="948094" y="754629"/>
            <a:chExt cx="909481" cy="892247"/>
          </a:xfrm>
        </p:grpSpPr>
        <p:sp>
          <p:nvSpPr>
            <p:cNvPr id="8" name="Google Shape;8;p8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8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8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8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8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8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4" name="Google Shape;14;p8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FCBFB">
                      <a:alpha val="0"/>
                    </a:srgbClr>
                  </a:gs>
                  <a:gs pos="20000">
                    <a:srgbClr val="8FCBFB">
                      <a:alpha val="0"/>
                    </a:srgbClr>
                  </a:gs>
                  <a:gs pos="100000">
                    <a:srgbClr val="B4DCFC">
                      <a:alpha val="34901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" name="Google Shape;15;p8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6" name="Google Shape;16;p8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8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8" name="Google Shape;18;p8"/>
          <p:cNvGrpSpPr/>
          <p:nvPr/>
        </p:nvGrpSpPr>
        <p:grpSpPr>
          <a:xfrm>
            <a:off x="844837" y="600225"/>
            <a:ext cx="609966" cy="598407"/>
            <a:chOff x="948094" y="754629"/>
            <a:chExt cx="909481" cy="892247"/>
          </a:xfrm>
        </p:grpSpPr>
        <p:sp>
          <p:nvSpPr>
            <p:cNvPr id="19" name="Google Shape;19;p8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" name="Google Shape;24;p8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25" name="Google Shape;25;p8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" name="Google Shape;26;p8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27" name="Google Shape;27;p8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8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9" name="Google Shape;29;p8"/>
          <p:cNvSpPr txBox="1"/>
          <p:nvPr/>
        </p:nvSpPr>
        <p:spPr>
          <a:xfrm>
            <a:off x="1616231" y="779954"/>
            <a:ext cx="162100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КУРЧАТОВСКАЯ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"/>
          <p:cNvSpPr txBox="1"/>
          <p:nvPr/>
        </p:nvSpPr>
        <p:spPr>
          <a:xfrm>
            <a:off x="4323809" y="779954"/>
            <a:ext cx="346654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«РЕСУРСНАЯ ШКОЛА»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44837" y="2714624"/>
            <a:ext cx="8265824" cy="1453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3E7"/>
              </a:buClr>
              <a:buSzPts val="3200"/>
              <a:buFont typeface="Courier New"/>
              <a:buNone/>
              <a:defRPr b="0" i="0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Courier New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—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844837" y="5818583"/>
            <a:ext cx="7003763" cy="31892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91425" wrap="square" tIns="36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3E7"/>
              </a:buClr>
              <a:buSzPts val="1600"/>
              <a:buFont typeface="Courier New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Courier New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—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3" name="Google Shape;33;p8"/>
          <p:cNvGrpSpPr/>
          <p:nvPr/>
        </p:nvGrpSpPr>
        <p:grpSpPr>
          <a:xfrm>
            <a:off x="3838591" y="607573"/>
            <a:ext cx="316687" cy="598406"/>
            <a:chOff x="429382" y="600226"/>
            <a:chExt cx="316687" cy="598406"/>
          </a:xfrm>
        </p:grpSpPr>
        <p:sp>
          <p:nvSpPr>
            <p:cNvPr id="34" name="Google Shape;34;p8"/>
            <p:cNvSpPr/>
            <p:nvPr/>
          </p:nvSpPr>
          <p:spPr>
            <a:xfrm flipH="1" rot="10800000">
              <a:off x="518272" y="600226"/>
              <a:ext cx="142873" cy="76291"/>
            </a:xfrm>
            <a:custGeom>
              <a:rect b="b" l="l" r="r" t="t"/>
              <a:pathLst>
                <a:path extrusionOk="0" h="482847" w="904239">
                  <a:moveTo>
                    <a:pt x="378619" y="405359"/>
                  </a:moveTo>
                  <a:cubicBezTo>
                    <a:pt x="341789" y="365968"/>
                    <a:pt x="241459" y="260504"/>
                    <a:pt x="155099" y="172829"/>
                  </a:cubicBezTo>
                  <a:cubicBezTo>
                    <a:pt x="68739" y="85155"/>
                    <a:pt x="-2381" y="8916"/>
                    <a:pt x="-2381" y="5104"/>
                  </a:cubicBezTo>
                  <a:cubicBezTo>
                    <a:pt x="-2381" y="21"/>
                    <a:pt x="200819" y="-3791"/>
                    <a:pt x="449739" y="-3791"/>
                  </a:cubicBezTo>
                  <a:lnTo>
                    <a:pt x="901859" y="-3791"/>
                  </a:lnTo>
                  <a:lnTo>
                    <a:pt x="859949" y="44494"/>
                  </a:lnTo>
                  <a:cubicBezTo>
                    <a:pt x="837089" y="69907"/>
                    <a:pt x="734219" y="179183"/>
                    <a:pt x="631349" y="284647"/>
                  </a:cubicBezTo>
                  <a:lnTo>
                    <a:pt x="444659" y="479056"/>
                  </a:lnTo>
                  <a:lnTo>
                    <a:pt x="378619" y="4053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35;p8"/>
            <p:cNvGrpSpPr/>
            <p:nvPr/>
          </p:nvGrpSpPr>
          <p:grpSpPr>
            <a:xfrm>
              <a:off x="464485" y="823077"/>
              <a:ext cx="250448" cy="333272"/>
              <a:chOff x="6984262" y="3488979"/>
              <a:chExt cx="1585080" cy="2109280"/>
            </a:xfrm>
          </p:grpSpPr>
          <p:sp>
            <p:nvSpPr>
              <p:cNvPr id="36" name="Google Shape;36;p8"/>
              <p:cNvSpPr/>
              <p:nvPr/>
            </p:nvSpPr>
            <p:spPr>
              <a:xfrm flipH="1" rot="10800000">
                <a:off x="7429943" y="3488979"/>
                <a:ext cx="157568" cy="125664"/>
              </a:xfrm>
              <a:custGeom>
                <a:rect b="b" l="l" r="r" t="t"/>
                <a:pathLst>
                  <a:path extrusionOk="0" h="125664" w="157568">
                    <a:moveTo>
                      <a:pt x="16966" y="77197"/>
                    </a:moveTo>
                    <a:cubicBezTo>
                      <a:pt x="11886" y="53054"/>
                      <a:pt x="4266" y="23829"/>
                      <a:pt x="456" y="13664"/>
                    </a:cubicBezTo>
                    <a:cubicBezTo>
                      <a:pt x="-10974" y="-18102"/>
                      <a:pt x="14426" y="-4125"/>
                      <a:pt x="85546" y="59408"/>
                    </a:cubicBezTo>
                    <a:lnTo>
                      <a:pt x="155396" y="122940"/>
                    </a:lnTo>
                    <a:lnTo>
                      <a:pt x="90626" y="122940"/>
                    </a:lnTo>
                    <a:cubicBezTo>
                      <a:pt x="25856" y="122940"/>
                      <a:pt x="24586" y="122940"/>
                      <a:pt x="16966" y="771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8"/>
              <p:cNvSpPr/>
              <p:nvPr/>
            </p:nvSpPr>
            <p:spPr>
              <a:xfrm flipH="1" rot="10800000">
                <a:off x="7306663" y="3488979"/>
                <a:ext cx="807898" cy="683638"/>
              </a:xfrm>
              <a:custGeom>
                <a:rect b="b" l="l" r="r" t="t"/>
                <a:pathLst>
                  <a:path extrusionOk="0" h="683638" w="807898">
                    <a:moveTo>
                      <a:pt x="305204" y="477851"/>
                    </a:moveTo>
                    <a:cubicBezTo>
                      <a:pt x="173124" y="366034"/>
                      <a:pt x="62634" y="272006"/>
                      <a:pt x="60094" y="269465"/>
                    </a:cubicBezTo>
                    <a:cubicBezTo>
                      <a:pt x="52474" y="261841"/>
                      <a:pt x="-5946" y="2628"/>
                      <a:pt x="-2136" y="-2455"/>
                    </a:cubicBezTo>
                    <a:cubicBezTo>
                      <a:pt x="2944" y="-7537"/>
                      <a:pt x="805584" y="667178"/>
                      <a:pt x="805584" y="676073"/>
                    </a:cubicBezTo>
                    <a:cubicBezTo>
                      <a:pt x="805584" y="678614"/>
                      <a:pt x="747164" y="681156"/>
                      <a:pt x="676044" y="681156"/>
                    </a:cubicBezTo>
                    <a:lnTo>
                      <a:pt x="545234" y="679885"/>
                    </a:lnTo>
                    <a:lnTo>
                      <a:pt x="305204" y="47785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8"/>
              <p:cNvSpPr/>
              <p:nvPr/>
            </p:nvSpPr>
            <p:spPr>
              <a:xfrm flipH="1" rot="10800000">
                <a:off x="7179754" y="3665600"/>
                <a:ext cx="1052917" cy="1064812"/>
              </a:xfrm>
              <a:custGeom>
                <a:rect b="b" l="l" r="r" t="t"/>
                <a:pathLst>
                  <a:path extrusionOk="0" h="1064812" w="1052917">
                    <a:moveTo>
                      <a:pt x="937576" y="1008009"/>
                    </a:moveTo>
                    <a:cubicBezTo>
                      <a:pt x="903286" y="977513"/>
                      <a:pt x="691196" y="799622"/>
                      <a:pt x="466406" y="612837"/>
                    </a:cubicBezTo>
                    <a:lnTo>
                      <a:pt x="60006" y="272302"/>
                    </a:lnTo>
                    <a:lnTo>
                      <a:pt x="26986" y="136343"/>
                    </a:lnTo>
                    <a:cubicBezTo>
                      <a:pt x="9206" y="61374"/>
                      <a:pt x="-3494" y="-888"/>
                      <a:pt x="-2224" y="-2158"/>
                    </a:cubicBezTo>
                    <a:cubicBezTo>
                      <a:pt x="316" y="-4700"/>
                      <a:pt x="853756" y="706865"/>
                      <a:pt x="982026" y="818682"/>
                    </a:cubicBezTo>
                    <a:lnTo>
                      <a:pt x="1050606" y="878403"/>
                    </a:lnTo>
                    <a:lnTo>
                      <a:pt x="1026476" y="969889"/>
                    </a:lnTo>
                    <a:lnTo>
                      <a:pt x="1001076" y="1062647"/>
                    </a:lnTo>
                    <a:lnTo>
                      <a:pt x="937576" y="10080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8"/>
              <p:cNvSpPr/>
              <p:nvPr/>
            </p:nvSpPr>
            <p:spPr>
              <a:xfrm flipH="1" rot="10800000">
                <a:off x="7050058" y="4049293"/>
                <a:ext cx="1262764" cy="1237783"/>
              </a:xfrm>
              <a:custGeom>
                <a:rect b="b" l="l" r="r" t="t"/>
                <a:pathLst>
                  <a:path extrusionOk="0" h="1237783" w="1262764">
                    <a:moveTo>
                      <a:pt x="1086339" y="1131788"/>
                    </a:moveTo>
                    <a:cubicBezTo>
                      <a:pt x="963149" y="1026324"/>
                      <a:pt x="478009" y="618445"/>
                      <a:pt x="208769" y="393540"/>
                    </a:cubicBezTo>
                    <a:lnTo>
                      <a:pt x="60179" y="270287"/>
                    </a:lnTo>
                    <a:lnTo>
                      <a:pt x="39859" y="172447"/>
                    </a:lnTo>
                    <a:cubicBezTo>
                      <a:pt x="28429" y="119079"/>
                      <a:pt x="13189" y="58088"/>
                      <a:pt x="6839" y="37758"/>
                    </a:cubicBezTo>
                    <a:cubicBezTo>
                      <a:pt x="489" y="17427"/>
                      <a:pt x="-3321" y="-362"/>
                      <a:pt x="-2051" y="-1632"/>
                    </a:cubicBezTo>
                    <a:cubicBezTo>
                      <a:pt x="1759" y="-5444"/>
                      <a:pt x="98279" y="74607"/>
                      <a:pt x="749789" y="620986"/>
                    </a:cubicBezTo>
                    <a:cubicBezTo>
                      <a:pt x="999979" y="830644"/>
                      <a:pt x="1218419" y="1013617"/>
                      <a:pt x="1236199" y="1027595"/>
                    </a:cubicBezTo>
                    <a:cubicBezTo>
                      <a:pt x="1261599" y="1049196"/>
                      <a:pt x="1265409" y="1058090"/>
                      <a:pt x="1255249" y="1084774"/>
                    </a:cubicBezTo>
                    <a:cubicBezTo>
                      <a:pt x="1248899" y="1102563"/>
                      <a:pt x="1240009" y="1143224"/>
                      <a:pt x="1234929" y="1177531"/>
                    </a:cubicBezTo>
                    <a:cubicBezTo>
                      <a:pt x="1229849" y="1210568"/>
                      <a:pt x="1222229" y="1237252"/>
                      <a:pt x="1217149" y="1235981"/>
                    </a:cubicBezTo>
                    <a:cubicBezTo>
                      <a:pt x="1212069" y="1235981"/>
                      <a:pt x="1153649" y="1188967"/>
                      <a:pt x="1086339" y="11317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8"/>
              <p:cNvSpPr/>
              <p:nvPr/>
            </p:nvSpPr>
            <p:spPr>
              <a:xfrm flipH="1" rot="10800000">
                <a:off x="6984262" y="4440228"/>
                <a:ext cx="1408475" cy="1158031"/>
              </a:xfrm>
              <a:custGeom>
                <a:rect b="b" l="l" r="r" t="t"/>
                <a:pathLst>
                  <a:path extrusionOk="0" h="1158031" w="1408475">
                    <a:moveTo>
                      <a:pt x="1253731" y="1073516"/>
                    </a:moveTo>
                    <a:cubicBezTo>
                      <a:pt x="1194041" y="1023961"/>
                      <a:pt x="940041" y="811762"/>
                      <a:pt x="689851" y="602105"/>
                    </a:cubicBezTo>
                    <a:cubicBezTo>
                      <a:pt x="438391" y="392447"/>
                      <a:pt x="180581" y="176437"/>
                      <a:pt x="115811" y="121799"/>
                    </a:cubicBezTo>
                    <a:cubicBezTo>
                      <a:pt x="51041" y="68432"/>
                      <a:pt x="-2299" y="17606"/>
                      <a:pt x="-2299" y="11252"/>
                    </a:cubicBezTo>
                    <a:cubicBezTo>
                      <a:pt x="-2299" y="3628"/>
                      <a:pt x="47231" y="-1454"/>
                      <a:pt x="118351" y="-1454"/>
                    </a:cubicBezTo>
                    <a:lnTo>
                      <a:pt x="240271" y="-1454"/>
                    </a:lnTo>
                    <a:lnTo>
                      <a:pt x="636511" y="331456"/>
                    </a:lnTo>
                    <a:cubicBezTo>
                      <a:pt x="854951" y="514430"/>
                      <a:pt x="1116571" y="732982"/>
                      <a:pt x="1219441" y="816845"/>
                    </a:cubicBezTo>
                    <a:cubicBezTo>
                      <a:pt x="1359141" y="932474"/>
                      <a:pt x="1406131" y="978217"/>
                      <a:pt x="1406131" y="999818"/>
                    </a:cubicBezTo>
                    <a:cubicBezTo>
                      <a:pt x="1407401" y="1034126"/>
                      <a:pt x="1382001" y="1144673"/>
                      <a:pt x="1370571" y="1156109"/>
                    </a:cubicBezTo>
                    <a:cubicBezTo>
                      <a:pt x="1366761" y="1161191"/>
                      <a:pt x="1313421" y="1124342"/>
                      <a:pt x="1253731" y="1073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8"/>
              <p:cNvSpPr/>
              <p:nvPr/>
            </p:nvSpPr>
            <p:spPr>
              <a:xfrm flipH="1" rot="10800000">
                <a:off x="7504962" y="4811698"/>
                <a:ext cx="972386" cy="786560"/>
              </a:xfrm>
              <a:custGeom>
                <a:rect b="b" l="l" r="r" t="t"/>
                <a:pathLst>
                  <a:path extrusionOk="0" h="786560" w="972386">
                    <a:moveTo>
                      <a:pt x="751866" y="642926"/>
                    </a:moveTo>
                    <a:cubicBezTo>
                      <a:pt x="661696" y="564146"/>
                      <a:pt x="453416" y="390067"/>
                      <a:pt x="292126" y="254107"/>
                    </a:cubicBezTo>
                    <a:cubicBezTo>
                      <a:pt x="129566" y="118148"/>
                      <a:pt x="-2514" y="5060"/>
                      <a:pt x="-2514" y="2518"/>
                    </a:cubicBezTo>
                    <a:cubicBezTo>
                      <a:pt x="-2514" y="1248"/>
                      <a:pt x="55906" y="-1293"/>
                      <a:pt x="128296" y="-1293"/>
                    </a:cubicBezTo>
                    <a:lnTo>
                      <a:pt x="257836" y="-1293"/>
                    </a:lnTo>
                    <a:lnTo>
                      <a:pt x="607086" y="290956"/>
                    </a:lnTo>
                    <a:cubicBezTo>
                      <a:pt x="798856" y="451058"/>
                      <a:pt x="961416" y="590830"/>
                      <a:pt x="967766" y="599724"/>
                    </a:cubicBezTo>
                    <a:cubicBezTo>
                      <a:pt x="979196" y="617513"/>
                      <a:pt x="941096" y="787781"/>
                      <a:pt x="925856" y="785239"/>
                    </a:cubicBezTo>
                    <a:cubicBezTo>
                      <a:pt x="922046" y="785239"/>
                      <a:pt x="843306" y="720436"/>
                      <a:pt x="751866" y="6429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8"/>
              <p:cNvSpPr/>
              <p:nvPr/>
            </p:nvSpPr>
            <p:spPr>
              <a:xfrm flipH="1" rot="10800000">
                <a:off x="8032012" y="5182756"/>
                <a:ext cx="537330" cy="415502"/>
              </a:xfrm>
              <a:custGeom>
                <a:rect b="b" l="l" r="r" t="t"/>
                <a:pathLst>
                  <a:path extrusionOk="0" h="415502" w="537330">
                    <a:moveTo>
                      <a:pt x="291907" y="245373"/>
                    </a:moveTo>
                    <a:cubicBezTo>
                      <a:pt x="181417" y="152616"/>
                      <a:pt x="69657" y="58588"/>
                      <a:pt x="44257" y="38257"/>
                    </a:cubicBezTo>
                    <a:lnTo>
                      <a:pt x="-2733" y="138"/>
                    </a:lnTo>
                    <a:lnTo>
                      <a:pt x="133157" y="-1133"/>
                    </a:lnTo>
                    <a:lnTo>
                      <a:pt x="269047" y="-1133"/>
                    </a:lnTo>
                    <a:lnTo>
                      <a:pt x="399857" y="109414"/>
                    </a:lnTo>
                    <a:cubicBezTo>
                      <a:pt x="472247" y="169134"/>
                      <a:pt x="531937" y="219960"/>
                      <a:pt x="534477" y="221231"/>
                    </a:cubicBezTo>
                    <a:cubicBezTo>
                      <a:pt x="535747" y="222502"/>
                      <a:pt x="526857" y="266974"/>
                      <a:pt x="515427" y="319071"/>
                    </a:cubicBezTo>
                    <a:lnTo>
                      <a:pt x="492567" y="414370"/>
                    </a:lnTo>
                    <a:lnTo>
                      <a:pt x="291907" y="24537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8"/>
            <p:cNvSpPr/>
            <p:nvPr/>
          </p:nvSpPr>
          <p:spPr>
            <a:xfrm>
              <a:off x="504966" y="778276"/>
              <a:ext cx="169484" cy="3071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>
              <a:off x="437477" y="1167913"/>
              <a:ext cx="304463" cy="3071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8"/>
            <p:cNvGrpSpPr/>
            <p:nvPr/>
          </p:nvGrpSpPr>
          <p:grpSpPr>
            <a:xfrm>
              <a:off x="429382" y="676517"/>
              <a:ext cx="68532" cy="101759"/>
              <a:chOff x="406821" y="676517"/>
              <a:chExt cx="90988" cy="101759"/>
            </a:xfrm>
          </p:grpSpPr>
          <p:cxnSp>
            <p:nvCxnSpPr>
              <p:cNvPr id="46" name="Google Shape;46;p8"/>
              <p:cNvCxnSpPr/>
              <p:nvPr/>
            </p:nvCxnSpPr>
            <p:spPr>
              <a:xfrm rot="10800000">
                <a:off x="406821" y="727397"/>
                <a:ext cx="90987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" name="Google Shape;47;p8"/>
              <p:cNvCxnSpPr/>
              <p:nvPr/>
            </p:nvCxnSpPr>
            <p:spPr>
              <a:xfrm flipH="1">
                <a:off x="424724" y="750032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" name="Google Shape;48;p8"/>
              <p:cNvCxnSpPr/>
              <p:nvPr/>
            </p:nvCxnSpPr>
            <p:spPr>
              <a:xfrm>
                <a:off x="424724" y="676517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9" name="Google Shape;49;p8"/>
            <p:cNvSpPr/>
            <p:nvPr/>
          </p:nvSpPr>
          <p:spPr>
            <a:xfrm rot="-5400000">
              <a:off x="502309" y="723798"/>
              <a:ext cx="62682" cy="1395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-5400000">
              <a:off x="618120" y="723798"/>
              <a:ext cx="62682" cy="1395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-5400000">
              <a:off x="586344" y="723798"/>
              <a:ext cx="62682" cy="1395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" name="Google Shape;52;p8"/>
            <p:cNvGrpSpPr/>
            <p:nvPr/>
          </p:nvGrpSpPr>
          <p:grpSpPr>
            <a:xfrm flipH="1">
              <a:off x="677537" y="676517"/>
              <a:ext cx="68532" cy="101759"/>
              <a:chOff x="406821" y="676517"/>
              <a:chExt cx="90988" cy="101759"/>
            </a:xfrm>
          </p:grpSpPr>
          <p:cxnSp>
            <p:nvCxnSpPr>
              <p:cNvPr id="53" name="Google Shape;53;p8"/>
              <p:cNvCxnSpPr/>
              <p:nvPr/>
            </p:nvCxnSpPr>
            <p:spPr>
              <a:xfrm rot="10800000">
                <a:off x="406821" y="727397"/>
                <a:ext cx="90987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" name="Google Shape;54;p8"/>
              <p:cNvCxnSpPr/>
              <p:nvPr/>
            </p:nvCxnSpPr>
            <p:spPr>
              <a:xfrm flipH="1">
                <a:off x="424724" y="750032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" name="Google Shape;55;p8"/>
              <p:cNvCxnSpPr/>
              <p:nvPr/>
            </p:nvCxnSpPr>
            <p:spPr>
              <a:xfrm>
                <a:off x="424724" y="676517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  <p:extLst>
    <p:ext uri="{DCECCB84-F9BA-43D5-87BE-67443E8EF086}">
      <p15:sldGuideLst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172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" showMasterSp="0">
  <p:cSld name="2_Титульный">
    <p:bg>
      <p:bgPr>
        <a:gradFill>
          <a:gsLst>
            <a:gs pos="0">
              <a:schemeClr val="accent2"/>
            </a:gs>
            <a:gs pos="100000">
              <a:srgbClr val="31CFA6"/>
            </a:gs>
          </a:gsLst>
          <a:lin ang="10800000" scaled="0"/>
        </a:gra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17"/>
          <p:cNvGrpSpPr/>
          <p:nvPr/>
        </p:nvGrpSpPr>
        <p:grpSpPr>
          <a:xfrm>
            <a:off x="945940" y="574190"/>
            <a:ext cx="5819904" cy="5709620"/>
            <a:chOff x="948094" y="754629"/>
            <a:chExt cx="909481" cy="892247"/>
          </a:xfrm>
        </p:grpSpPr>
        <p:sp>
          <p:nvSpPr>
            <p:cNvPr id="402" name="Google Shape;402;p17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7" name="Google Shape;407;p17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408" name="Google Shape;408;p17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5F8EF">
                      <a:alpha val="0"/>
                    </a:srgbClr>
                  </a:gs>
                  <a:gs pos="23000">
                    <a:srgbClr val="D5F8EF">
                      <a:alpha val="0"/>
                    </a:srgbClr>
                  </a:gs>
                  <a:gs pos="100000">
                    <a:srgbClr val="9AEFDA">
                      <a:alpha val="29803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9" name="Google Shape;409;p17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410" name="Google Shape;410;p17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5F8EF">
                        <a:alpha val="0"/>
                      </a:srgbClr>
                    </a:gs>
                    <a:gs pos="23000">
                      <a:srgbClr val="D5F8EF">
                        <a:alpha val="0"/>
                      </a:srgbClr>
                    </a:gs>
                    <a:gs pos="100000">
                      <a:srgbClr val="9AEFDA">
                        <a:alpha val="29803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p17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5F8EF">
                        <a:alpha val="0"/>
                      </a:srgbClr>
                    </a:gs>
                    <a:gs pos="23000">
                      <a:srgbClr val="D5F8EF">
                        <a:alpha val="0"/>
                      </a:srgbClr>
                    </a:gs>
                    <a:gs pos="100000">
                      <a:srgbClr val="9AEFDA">
                        <a:alpha val="29803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12" name="Google Shape;412;p17"/>
          <p:cNvGrpSpPr/>
          <p:nvPr/>
        </p:nvGrpSpPr>
        <p:grpSpPr>
          <a:xfrm>
            <a:off x="8910637" y="600225"/>
            <a:ext cx="609966" cy="598407"/>
            <a:chOff x="948094" y="754629"/>
            <a:chExt cx="909481" cy="892247"/>
          </a:xfrm>
        </p:grpSpPr>
        <p:sp>
          <p:nvSpPr>
            <p:cNvPr id="413" name="Google Shape;413;p17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8" name="Google Shape;418;p17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419" name="Google Shape;419;p17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0" name="Google Shape;420;p17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421" name="Google Shape;421;p17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17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23" name="Google Shape;423;p17"/>
          <p:cNvSpPr txBox="1"/>
          <p:nvPr/>
        </p:nvSpPr>
        <p:spPr>
          <a:xfrm>
            <a:off x="9682031" y="779954"/>
            <a:ext cx="162100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КУРЧАТОВСКАЯ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Титульный" showMasterSp="0">
  <p:cSld name="4_Титульный">
    <p:bg>
      <p:bgPr>
        <a:solidFill>
          <a:schemeClr val="lt1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Основной">
  <p:cSld name="6_Основной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0" y="0"/>
            <a:ext cx="3038764" cy="686913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1CFA6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3372176" y="460476"/>
            <a:ext cx="7943703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9" name="Google Shape;59;p9"/>
          <p:cNvGrpSpPr/>
          <p:nvPr/>
        </p:nvGrpSpPr>
        <p:grpSpPr>
          <a:xfrm>
            <a:off x="319907" y="2770407"/>
            <a:ext cx="3890583" cy="3816859"/>
            <a:chOff x="948094" y="754629"/>
            <a:chExt cx="909481" cy="892247"/>
          </a:xfrm>
        </p:grpSpPr>
        <p:sp>
          <p:nvSpPr>
            <p:cNvPr id="60" name="Google Shape;60;p9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" name="Google Shape;65;p9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66" name="Google Shape;66;p9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FCBFB">
                      <a:alpha val="0"/>
                    </a:srgbClr>
                  </a:gs>
                  <a:gs pos="20000">
                    <a:srgbClr val="8FCBFB">
                      <a:alpha val="0"/>
                    </a:srgbClr>
                  </a:gs>
                  <a:gs pos="100000">
                    <a:srgbClr val="B4DCFC">
                      <a:alpha val="34901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" name="Google Shape;67;p9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68" name="Google Shape;68;p9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9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0" name="Google Shape;70;p9"/>
          <p:cNvGrpSpPr/>
          <p:nvPr/>
        </p:nvGrpSpPr>
        <p:grpSpPr>
          <a:xfrm>
            <a:off x="11434618" y="323822"/>
            <a:ext cx="391559" cy="384139"/>
            <a:chOff x="948094" y="754629"/>
            <a:chExt cx="909481" cy="892247"/>
          </a:xfrm>
        </p:grpSpPr>
        <p:sp>
          <p:nvSpPr>
            <p:cNvPr id="71" name="Google Shape;71;p9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76;p9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77" name="Google Shape;77;p9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rgbClr val="48D4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8" name="Google Shape;78;p9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79" name="Google Shape;79;p9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0;p9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81" name="Google Shape;81;p9"/>
          <p:cNvSpPr/>
          <p:nvPr/>
        </p:nvSpPr>
        <p:spPr>
          <a:xfrm>
            <a:off x="11887200" y="6494932"/>
            <a:ext cx="304801" cy="1846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11887201" y="6516611"/>
            <a:ext cx="304799" cy="14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ru-RU" sz="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0" sz="105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Основной">
  <p:cSld name="4_Основной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442914" y="460476"/>
            <a:ext cx="10872966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85" name="Google Shape;85;p10"/>
          <p:cNvGrpSpPr/>
          <p:nvPr/>
        </p:nvGrpSpPr>
        <p:grpSpPr>
          <a:xfrm>
            <a:off x="11434618" y="323822"/>
            <a:ext cx="391559" cy="384139"/>
            <a:chOff x="948094" y="754629"/>
            <a:chExt cx="909481" cy="892247"/>
          </a:xfrm>
        </p:grpSpPr>
        <p:sp>
          <p:nvSpPr>
            <p:cNvPr id="86" name="Google Shape;86;p10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91;p10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92" name="Google Shape;92;p10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rgbClr val="48D4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3" name="Google Shape;93;p10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94" name="Google Shape;94;p10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10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96" name="Google Shape;96;p10"/>
          <p:cNvGrpSpPr/>
          <p:nvPr/>
        </p:nvGrpSpPr>
        <p:grpSpPr>
          <a:xfrm>
            <a:off x="6762240" y="884796"/>
            <a:ext cx="5819904" cy="5709620"/>
            <a:chOff x="948094" y="754629"/>
            <a:chExt cx="909481" cy="892247"/>
          </a:xfrm>
        </p:grpSpPr>
        <p:sp>
          <p:nvSpPr>
            <p:cNvPr id="97" name="Google Shape;97;p10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E9FBF7">
                    <a:alpha val="0"/>
                  </a:srgbClr>
                </a:gs>
                <a:gs pos="56000">
                  <a:srgbClr val="D5F8EF">
                    <a:alpha val="50980"/>
                  </a:srgbClr>
                </a:gs>
                <a:gs pos="100000">
                  <a:srgbClr val="D5F8EF">
                    <a:alpha val="5098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E9FBF7">
                    <a:alpha val="0"/>
                  </a:srgbClr>
                </a:gs>
                <a:gs pos="56000">
                  <a:srgbClr val="D5F8EF">
                    <a:alpha val="50980"/>
                  </a:srgbClr>
                </a:gs>
                <a:gs pos="100000">
                  <a:srgbClr val="D5F8EF">
                    <a:alpha val="5098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E9FBF7">
                    <a:alpha val="0"/>
                  </a:srgbClr>
                </a:gs>
                <a:gs pos="56000">
                  <a:srgbClr val="D5F8EF">
                    <a:alpha val="50980"/>
                  </a:srgbClr>
                </a:gs>
                <a:gs pos="100000">
                  <a:srgbClr val="D5F8EF">
                    <a:alpha val="5098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E9FBF7">
                    <a:alpha val="0"/>
                  </a:srgbClr>
                </a:gs>
                <a:gs pos="56000">
                  <a:srgbClr val="D5F8EF">
                    <a:alpha val="50980"/>
                  </a:srgbClr>
                </a:gs>
                <a:gs pos="100000">
                  <a:srgbClr val="D5F8EF">
                    <a:alpha val="5098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E9FBF7">
                    <a:alpha val="0"/>
                  </a:srgbClr>
                </a:gs>
                <a:gs pos="56000">
                  <a:srgbClr val="D5F8EF">
                    <a:alpha val="50980"/>
                  </a:srgbClr>
                </a:gs>
                <a:gs pos="100000">
                  <a:srgbClr val="D5F8EF">
                    <a:alpha val="5098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102;p10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03" name="Google Shape;103;p10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E9FBF7">
                      <a:alpha val="0"/>
                    </a:srgbClr>
                  </a:gs>
                  <a:gs pos="56000">
                    <a:srgbClr val="D5F8EF">
                      <a:alpha val="50980"/>
                    </a:srgbClr>
                  </a:gs>
                  <a:gs pos="100000">
                    <a:srgbClr val="D5F8EF">
                      <a:alpha val="5098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4" name="Google Shape;104;p10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05" name="Google Shape;105;p10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9FBF7">
                        <a:alpha val="0"/>
                      </a:srgbClr>
                    </a:gs>
                    <a:gs pos="56000">
                      <a:srgbClr val="D5F8EF">
                        <a:alpha val="50980"/>
                      </a:srgbClr>
                    </a:gs>
                    <a:gs pos="100000">
                      <a:srgbClr val="D5F8EF">
                        <a:alpha val="5098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10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9FBF7">
                        <a:alpha val="0"/>
                      </a:srgbClr>
                    </a:gs>
                    <a:gs pos="56000">
                      <a:srgbClr val="D5F8EF">
                        <a:alpha val="50980"/>
                      </a:srgbClr>
                    </a:gs>
                    <a:gs pos="100000">
                      <a:srgbClr val="D5F8EF">
                        <a:alpha val="5098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07" name="Google Shape;107;p10"/>
          <p:cNvSpPr/>
          <p:nvPr/>
        </p:nvSpPr>
        <p:spPr>
          <a:xfrm>
            <a:off x="11887200" y="6494932"/>
            <a:ext cx="304801" cy="1846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11887201" y="6516611"/>
            <a:ext cx="304799" cy="14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ru-RU" sz="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0" sz="105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Основной">
  <p:cSld name="5_Основной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>
            <a:off x="9153235" y="0"/>
            <a:ext cx="3038763" cy="686913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1CFA6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 txBox="1"/>
          <p:nvPr>
            <p:ph type="title"/>
          </p:nvPr>
        </p:nvSpPr>
        <p:spPr>
          <a:xfrm>
            <a:off x="442914" y="460476"/>
            <a:ext cx="7943703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2" name="Google Shape;112;p11"/>
          <p:cNvSpPr/>
          <p:nvPr/>
        </p:nvSpPr>
        <p:spPr>
          <a:xfrm>
            <a:off x="11887200" y="6494932"/>
            <a:ext cx="304801" cy="1846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11887201" y="6516611"/>
            <a:ext cx="304799" cy="14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ru-RU" sz="9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0" sz="1050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14" name="Google Shape;114;p11"/>
          <p:cNvGrpSpPr/>
          <p:nvPr/>
        </p:nvGrpSpPr>
        <p:grpSpPr>
          <a:xfrm>
            <a:off x="11434618" y="323822"/>
            <a:ext cx="391559" cy="384139"/>
            <a:chOff x="948094" y="754629"/>
            <a:chExt cx="909481" cy="892247"/>
          </a:xfrm>
        </p:grpSpPr>
        <p:sp>
          <p:nvSpPr>
            <p:cNvPr id="115" name="Google Shape;115;p11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11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21" name="Google Shape;121;p11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2" name="Google Shape;122;p11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23" name="Google Shape;123;p11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11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5" name="Google Shape;125;p11"/>
          <p:cNvGrpSpPr/>
          <p:nvPr/>
        </p:nvGrpSpPr>
        <p:grpSpPr>
          <a:xfrm>
            <a:off x="9552798" y="2978214"/>
            <a:ext cx="3527966" cy="3461113"/>
            <a:chOff x="948094" y="754629"/>
            <a:chExt cx="909481" cy="892247"/>
          </a:xfrm>
        </p:grpSpPr>
        <p:sp>
          <p:nvSpPr>
            <p:cNvPr id="126" name="Google Shape;126;p11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" name="Google Shape;131;p11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32" name="Google Shape;132;p11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FCBFB">
                      <a:alpha val="0"/>
                    </a:srgbClr>
                  </a:gs>
                  <a:gs pos="20000">
                    <a:srgbClr val="8FCBFB">
                      <a:alpha val="0"/>
                    </a:srgbClr>
                  </a:gs>
                  <a:gs pos="100000">
                    <a:srgbClr val="B4DCFC">
                      <a:alpha val="34901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3" name="Google Shape;133;p11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34" name="Google Shape;134;p11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11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Титульный" showMasterSp="0">
  <p:cSld name="7_Титульный">
    <p:bg>
      <p:bgPr>
        <a:gradFill>
          <a:gsLst>
            <a:gs pos="0">
              <a:schemeClr val="accent2"/>
            </a:gs>
            <a:gs pos="100000">
              <a:srgbClr val="31CFA6"/>
            </a:gs>
          </a:gsLst>
          <a:lin ang="10800000" scaled="0"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/>
          <p:nvPr>
            <p:ph type="title"/>
          </p:nvPr>
        </p:nvSpPr>
        <p:spPr>
          <a:xfrm>
            <a:off x="442914" y="460476"/>
            <a:ext cx="10761192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138" name="Google Shape;138;p12"/>
          <p:cNvGrpSpPr/>
          <p:nvPr/>
        </p:nvGrpSpPr>
        <p:grpSpPr>
          <a:xfrm>
            <a:off x="6632787" y="768147"/>
            <a:ext cx="5819904" cy="5709620"/>
            <a:chOff x="948094" y="754629"/>
            <a:chExt cx="909481" cy="892247"/>
          </a:xfrm>
        </p:grpSpPr>
        <p:sp>
          <p:nvSpPr>
            <p:cNvPr id="139" name="Google Shape;139;p12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" name="Google Shape;144;p12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45" name="Google Shape;145;p12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FCBFB">
                      <a:alpha val="0"/>
                    </a:srgbClr>
                  </a:gs>
                  <a:gs pos="20000">
                    <a:srgbClr val="8FCBFB">
                      <a:alpha val="0"/>
                    </a:srgbClr>
                  </a:gs>
                  <a:gs pos="100000">
                    <a:srgbClr val="B4DCFC">
                      <a:alpha val="34901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6" name="Google Shape;146;p12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47" name="Google Shape;147;p12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12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49" name="Google Shape;149;p12"/>
          <p:cNvSpPr/>
          <p:nvPr/>
        </p:nvSpPr>
        <p:spPr>
          <a:xfrm>
            <a:off x="11887200" y="6494932"/>
            <a:ext cx="304801" cy="1846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11887201" y="6516611"/>
            <a:ext cx="304799" cy="14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ru-RU" sz="9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0" sz="1050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51" name="Google Shape;151;p12"/>
          <p:cNvGrpSpPr/>
          <p:nvPr/>
        </p:nvGrpSpPr>
        <p:grpSpPr>
          <a:xfrm>
            <a:off x="11434618" y="323822"/>
            <a:ext cx="391559" cy="384139"/>
            <a:chOff x="948094" y="754629"/>
            <a:chExt cx="909481" cy="892247"/>
          </a:xfrm>
        </p:grpSpPr>
        <p:sp>
          <p:nvSpPr>
            <p:cNvPr id="152" name="Google Shape;152;p12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" name="Google Shape;157;p12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58" name="Google Shape;158;p12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9" name="Google Shape;159;p12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60" name="Google Shape;160;p12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12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p:extLst>
    <p:ext uri="{DCECCB84-F9BA-43D5-87BE-67443E8EF086}">
      <p15:sldGuideLst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172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Контакты общие" showMasterSp="0">
  <p:cSld name="11_Контакты общие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/>
          <p:nvPr/>
        </p:nvSpPr>
        <p:spPr>
          <a:xfrm>
            <a:off x="8458201" y="592"/>
            <a:ext cx="3314789" cy="6857408"/>
          </a:xfrm>
          <a:prstGeom prst="rect">
            <a:avLst/>
          </a:prstGeom>
          <a:gradFill>
            <a:gsLst>
              <a:gs pos="0">
                <a:srgbClr val="4DE5AB">
                  <a:alpha val="55686"/>
                </a:srgbClr>
              </a:gs>
              <a:gs pos="100000">
                <a:srgbClr val="48D4AF">
                  <a:alpha val="88627"/>
                </a:srgbClr>
              </a:gs>
            </a:gsLst>
            <a:lin ang="932921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3"/>
          <p:cNvSpPr txBox="1"/>
          <p:nvPr/>
        </p:nvSpPr>
        <p:spPr>
          <a:xfrm>
            <a:off x="1261841" y="2794440"/>
            <a:ext cx="5726195" cy="1252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Москва, ул. Маршала Василевского, дом 7, корпус 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kurchat.mskobr.ru</a:t>
            </a:r>
            <a:endParaRPr b="0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kurchat@edu.mos.ru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+7 (499) 194-10-44</a:t>
            </a:r>
            <a:endParaRPr b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1261841" y="2029850"/>
            <a:ext cx="25695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Контакты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2152659" y="1005493"/>
            <a:ext cx="426761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rgbClr val="0EBEAD"/>
                </a:solidFill>
                <a:latin typeface="Arial"/>
                <a:ea typeface="Arial"/>
                <a:cs typeface="Arial"/>
                <a:sym typeface="Arial"/>
              </a:rPr>
              <a:t>КУРЧАТОВСКАЯ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rgbClr val="0EBEAD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endParaRPr b="1" sz="1400">
              <a:solidFill>
                <a:srgbClr val="0EBE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13"/>
          <p:cNvGrpSpPr/>
          <p:nvPr/>
        </p:nvGrpSpPr>
        <p:grpSpPr>
          <a:xfrm>
            <a:off x="1245952" y="737468"/>
            <a:ext cx="742975" cy="728896"/>
            <a:chOff x="948094" y="754629"/>
            <a:chExt cx="909481" cy="892247"/>
          </a:xfrm>
        </p:grpSpPr>
        <p:sp>
          <p:nvSpPr>
            <p:cNvPr id="168" name="Google Shape;168;p13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" name="Google Shape;173;p13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74" name="Google Shape;174;p13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ED9A8"/>
                  </a:gs>
                  <a:gs pos="77000">
                    <a:srgbClr val="0EBEAD"/>
                  </a:gs>
                  <a:gs pos="100000">
                    <a:srgbClr val="0EBEA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5" name="Google Shape;175;p13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76" name="Google Shape;176;p13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ED9A8"/>
                    </a:gs>
                    <a:gs pos="77000">
                      <a:srgbClr val="0EBEAD"/>
                    </a:gs>
                    <a:gs pos="100000">
                      <a:srgbClr val="0EBEAD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3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ED9A8"/>
                    </a:gs>
                    <a:gs pos="77000">
                      <a:srgbClr val="0EBEAD"/>
                    </a:gs>
                    <a:gs pos="100000">
                      <a:srgbClr val="0EBEAD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78" name="Google Shape;178;p13"/>
          <p:cNvSpPr/>
          <p:nvPr/>
        </p:nvSpPr>
        <p:spPr>
          <a:xfrm>
            <a:off x="215756" y="0"/>
            <a:ext cx="143839" cy="6858000"/>
          </a:xfrm>
          <a:prstGeom prst="rect">
            <a:avLst/>
          </a:prstGeom>
          <a:gradFill>
            <a:gsLst>
              <a:gs pos="0">
                <a:srgbClr val="4DE5AB"/>
              </a:gs>
              <a:gs pos="100000">
                <a:schemeClr val="accent3"/>
              </a:gs>
            </a:gsLst>
            <a:lin ang="932921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1261841" y="4572000"/>
            <a:ext cx="5726195" cy="1252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Руководитель СППиСС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Дунаева Елена Михайловна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+7 (499) 194-10-44 доб.93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dunaevaem@kurchat.com</a:t>
            </a:r>
            <a:endParaRPr b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13"/>
          <p:cNvGrpSpPr/>
          <p:nvPr/>
        </p:nvGrpSpPr>
        <p:grpSpPr>
          <a:xfrm>
            <a:off x="8578227" y="170072"/>
            <a:ext cx="3207535" cy="6520924"/>
            <a:chOff x="8560811" y="170072"/>
            <a:chExt cx="3207535" cy="6520924"/>
          </a:xfrm>
        </p:grpSpPr>
        <p:sp>
          <p:nvSpPr>
            <p:cNvPr id="181" name="Google Shape;181;p13"/>
            <p:cNvSpPr/>
            <p:nvPr/>
          </p:nvSpPr>
          <p:spPr>
            <a:xfrm flipH="1" rot="10800000">
              <a:off x="10514486" y="6005395"/>
              <a:ext cx="884432" cy="656581"/>
            </a:xfrm>
            <a:custGeom>
              <a:rect b="b" l="l" r="r" t="t"/>
              <a:pathLst>
                <a:path extrusionOk="0" h="726220" w="978238">
                  <a:moveTo>
                    <a:pt x="514779" y="95544"/>
                  </a:moveTo>
                  <a:cubicBezTo>
                    <a:pt x="520208" y="92459"/>
                    <a:pt x="524151" y="90401"/>
                    <a:pt x="527923" y="88115"/>
                  </a:cubicBezTo>
                  <a:cubicBezTo>
                    <a:pt x="580216" y="56167"/>
                    <a:pt x="636394" y="45194"/>
                    <a:pt x="696116" y="60169"/>
                  </a:cubicBezTo>
                  <a:cubicBezTo>
                    <a:pt x="761724" y="76571"/>
                    <a:pt x="813388" y="110059"/>
                    <a:pt x="831961" y="180126"/>
                  </a:cubicBezTo>
                  <a:cubicBezTo>
                    <a:pt x="834819" y="190985"/>
                    <a:pt x="841963" y="195784"/>
                    <a:pt x="851049" y="201158"/>
                  </a:cubicBezTo>
                  <a:cubicBezTo>
                    <a:pt x="870137" y="212358"/>
                    <a:pt x="890140" y="223388"/>
                    <a:pt x="906027" y="238475"/>
                  </a:cubicBezTo>
                  <a:cubicBezTo>
                    <a:pt x="964492" y="293683"/>
                    <a:pt x="975865" y="372777"/>
                    <a:pt x="932488" y="439529"/>
                  </a:cubicBezTo>
                  <a:cubicBezTo>
                    <a:pt x="890711" y="503767"/>
                    <a:pt x="827275" y="528628"/>
                    <a:pt x="752751" y="529255"/>
                  </a:cubicBezTo>
                  <a:cubicBezTo>
                    <a:pt x="745322" y="529313"/>
                    <a:pt x="737950" y="529255"/>
                    <a:pt x="731205" y="529255"/>
                  </a:cubicBezTo>
                  <a:cubicBezTo>
                    <a:pt x="690858" y="653958"/>
                    <a:pt x="578158" y="724822"/>
                    <a:pt x="458943" y="712592"/>
                  </a:cubicBezTo>
                  <a:cubicBezTo>
                    <a:pt x="299952" y="696247"/>
                    <a:pt x="216341" y="604007"/>
                    <a:pt x="212684" y="441815"/>
                  </a:cubicBezTo>
                  <a:cubicBezTo>
                    <a:pt x="206797" y="443016"/>
                    <a:pt x="202340" y="443874"/>
                    <a:pt x="197939" y="444903"/>
                  </a:cubicBezTo>
                  <a:cubicBezTo>
                    <a:pt x="130605" y="460503"/>
                    <a:pt x="56853" y="433301"/>
                    <a:pt x="25609" y="377180"/>
                  </a:cubicBezTo>
                  <a:cubicBezTo>
                    <a:pt x="-20226" y="294884"/>
                    <a:pt x="1692" y="193614"/>
                    <a:pt x="91154" y="148122"/>
                  </a:cubicBezTo>
                  <a:cubicBezTo>
                    <a:pt x="130365" y="128178"/>
                    <a:pt x="171198" y="129149"/>
                    <a:pt x="212569" y="140235"/>
                  </a:cubicBezTo>
                  <a:cubicBezTo>
                    <a:pt x="218742" y="141892"/>
                    <a:pt x="224914" y="143664"/>
                    <a:pt x="232229" y="145722"/>
                  </a:cubicBezTo>
                  <a:cubicBezTo>
                    <a:pt x="237429" y="79315"/>
                    <a:pt x="273320" y="37765"/>
                    <a:pt x="332584" y="22107"/>
                  </a:cubicBezTo>
                  <a:cubicBezTo>
                    <a:pt x="408594" y="2046"/>
                    <a:pt x="472316" y="24393"/>
                    <a:pt x="514779" y="95544"/>
                  </a:cubicBezTo>
                  <a:close/>
                  <a:moveTo>
                    <a:pt x="348701" y="1075"/>
                  </a:moveTo>
                  <a:cubicBezTo>
                    <a:pt x="345100" y="3760"/>
                    <a:pt x="341843" y="7877"/>
                    <a:pt x="337785" y="8848"/>
                  </a:cubicBezTo>
                  <a:cubicBezTo>
                    <a:pt x="275720" y="23593"/>
                    <a:pt x="237030" y="61654"/>
                    <a:pt x="222113" y="123775"/>
                  </a:cubicBezTo>
                  <a:cubicBezTo>
                    <a:pt x="221771" y="125148"/>
                    <a:pt x="220399" y="126233"/>
                    <a:pt x="218684" y="128691"/>
                  </a:cubicBezTo>
                  <a:cubicBezTo>
                    <a:pt x="165141" y="114745"/>
                    <a:pt x="112780" y="117089"/>
                    <a:pt x="65157" y="149779"/>
                  </a:cubicBezTo>
                  <a:cubicBezTo>
                    <a:pt x="17516" y="182470"/>
                    <a:pt x="-8875" y="228704"/>
                    <a:pt x="-9104" y="285912"/>
                  </a:cubicBezTo>
                  <a:cubicBezTo>
                    <a:pt x="-9316" y="339461"/>
                    <a:pt x="4606" y="390838"/>
                    <a:pt x="50143" y="424784"/>
                  </a:cubicBezTo>
                  <a:cubicBezTo>
                    <a:pt x="93720" y="457304"/>
                    <a:pt x="144692" y="467191"/>
                    <a:pt x="200111" y="457989"/>
                  </a:cubicBezTo>
                  <a:cubicBezTo>
                    <a:pt x="201768" y="468504"/>
                    <a:pt x="203597" y="477306"/>
                    <a:pt x="204454" y="486220"/>
                  </a:cubicBezTo>
                  <a:cubicBezTo>
                    <a:pt x="214970" y="598692"/>
                    <a:pt x="276863" y="671673"/>
                    <a:pt x="380762" y="708820"/>
                  </a:cubicBezTo>
                  <a:cubicBezTo>
                    <a:pt x="491747" y="748425"/>
                    <a:pt x="590845" y="723222"/>
                    <a:pt x="676570" y="644071"/>
                  </a:cubicBezTo>
                  <a:cubicBezTo>
                    <a:pt x="699887" y="622525"/>
                    <a:pt x="716632" y="595779"/>
                    <a:pt x="728977" y="566230"/>
                  </a:cubicBezTo>
                  <a:cubicBezTo>
                    <a:pt x="740236" y="539314"/>
                    <a:pt x="736235" y="541314"/>
                    <a:pt x="764981" y="540457"/>
                  </a:cubicBezTo>
                  <a:cubicBezTo>
                    <a:pt x="832932" y="538285"/>
                    <a:pt x="890768" y="513824"/>
                    <a:pt x="933574" y="459304"/>
                  </a:cubicBezTo>
                  <a:cubicBezTo>
                    <a:pt x="989295" y="388380"/>
                    <a:pt x="978722" y="282367"/>
                    <a:pt x="907513" y="222989"/>
                  </a:cubicBezTo>
                  <a:cubicBezTo>
                    <a:pt x="892311" y="210302"/>
                    <a:pt x="874766" y="200301"/>
                    <a:pt x="857621" y="190241"/>
                  </a:cubicBezTo>
                  <a:cubicBezTo>
                    <a:pt x="850535" y="186127"/>
                    <a:pt x="845734" y="182299"/>
                    <a:pt x="843162" y="174012"/>
                  </a:cubicBezTo>
                  <a:cubicBezTo>
                    <a:pt x="819388" y="97944"/>
                    <a:pt x="762981" y="60969"/>
                    <a:pt x="688400" y="46623"/>
                  </a:cubicBezTo>
                  <a:cubicBezTo>
                    <a:pt x="630965" y="35592"/>
                    <a:pt x="576900" y="45882"/>
                    <a:pt x="526323" y="74970"/>
                  </a:cubicBezTo>
                  <a:cubicBezTo>
                    <a:pt x="524380" y="76113"/>
                    <a:pt x="522151" y="76571"/>
                    <a:pt x="521465" y="76857"/>
                  </a:cubicBezTo>
                  <a:cubicBezTo>
                    <a:pt x="505120" y="61654"/>
                    <a:pt x="490890" y="45252"/>
                    <a:pt x="473516" y="33365"/>
                  </a:cubicBezTo>
                  <a:cubicBezTo>
                    <a:pt x="458028" y="22792"/>
                    <a:pt x="439055" y="17363"/>
                    <a:pt x="421796" y="9362"/>
                  </a:cubicBezTo>
                  <a:cubicBezTo>
                    <a:pt x="417166" y="7189"/>
                    <a:pt x="413166" y="3876"/>
                    <a:pt x="408822" y="1075"/>
                  </a:cubicBezTo>
                  <a:cubicBezTo>
                    <a:pt x="388820" y="1075"/>
                    <a:pt x="368761" y="1075"/>
                    <a:pt x="348701" y="107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 flipH="1" rot="10800000">
              <a:off x="8664984" y="254143"/>
              <a:ext cx="817792" cy="804248"/>
            </a:xfrm>
            <a:custGeom>
              <a:rect b="b" l="l" r="r" t="t"/>
              <a:pathLst>
                <a:path extrusionOk="0" h="889549" w="904530">
                  <a:moveTo>
                    <a:pt x="677882" y="298278"/>
                  </a:moveTo>
                  <a:cubicBezTo>
                    <a:pt x="678088" y="296850"/>
                    <a:pt x="678294" y="295364"/>
                    <a:pt x="678499" y="293935"/>
                  </a:cubicBezTo>
                  <a:cubicBezTo>
                    <a:pt x="682808" y="293650"/>
                    <a:pt x="687129" y="292964"/>
                    <a:pt x="691427" y="293078"/>
                  </a:cubicBezTo>
                  <a:cubicBezTo>
                    <a:pt x="694158" y="293192"/>
                    <a:pt x="696867" y="294392"/>
                    <a:pt x="699587" y="295135"/>
                  </a:cubicBezTo>
                  <a:cubicBezTo>
                    <a:pt x="699507" y="296164"/>
                    <a:pt x="699428" y="297192"/>
                    <a:pt x="699353" y="298278"/>
                  </a:cubicBezTo>
                  <a:cubicBezTo>
                    <a:pt x="692198" y="298278"/>
                    <a:pt x="685037" y="298278"/>
                    <a:pt x="677882" y="298278"/>
                  </a:cubicBezTo>
                  <a:close/>
                  <a:moveTo>
                    <a:pt x="672698" y="191694"/>
                  </a:moveTo>
                  <a:cubicBezTo>
                    <a:pt x="673476" y="192322"/>
                    <a:pt x="674259" y="192951"/>
                    <a:pt x="675041" y="193580"/>
                  </a:cubicBezTo>
                  <a:cubicBezTo>
                    <a:pt x="673064" y="195809"/>
                    <a:pt x="671081" y="198095"/>
                    <a:pt x="669109" y="200381"/>
                  </a:cubicBezTo>
                  <a:cubicBezTo>
                    <a:pt x="668521" y="199866"/>
                    <a:pt x="667932" y="199409"/>
                    <a:pt x="667343" y="198952"/>
                  </a:cubicBezTo>
                  <a:cubicBezTo>
                    <a:pt x="669132" y="196495"/>
                    <a:pt x="670909" y="194094"/>
                    <a:pt x="672698" y="191694"/>
                  </a:cubicBezTo>
                  <a:close/>
                  <a:moveTo>
                    <a:pt x="445476" y="527336"/>
                  </a:moveTo>
                  <a:cubicBezTo>
                    <a:pt x="444350" y="526935"/>
                    <a:pt x="443212" y="526536"/>
                    <a:pt x="442087" y="526136"/>
                  </a:cubicBezTo>
                  <a:cubicBezTo>
                    <a:pt x="443915" y="520763"/>
                    <a:pt x="445756" y="515448"/>
                    <a:pt x="447584" y="510076"/>
                  </a:cubicBezTo>
                  <a:cubicBezTo>
                    <a:pt x="448785" y="510476"/>
                    <a:pt x="449985" y="510876"/>
                    <a:pt x="451185" y="511277"/>
                  </a:cubicBezTo>
                  <a:cubicBezTo>
                    <a:pt x="449282" y="516648"/>
                    <a:pt x="447379" y="521964"/>
                    <a:pt x="445476" y="527336"/>
                  </a:cubicBezTo>
                  <a:close/>
                  <a:moveTo>
                    <a:pt x="586573" y="128943"/>
                  </a:moveTo>
                  <a:cubicBezTo>
                    <a:pt x="579458" y="143859"/>
                    <a:pt x="579458" y="143859"/>
                    <a:pt x="568051" y="142145"/>
                  </a:cubicBezTo>
                  <a:cubicBezTo>
                    <a:pt x="574189" y="137744"/>
                    <a:pt x="579287" y="134144"/>
                    <a:pt x="586573" y="128943"/>
                  </a:cubicBezTo>
                  <a:close/>
                  <a:moveTo>
                    <a:pt x="318757" y="668839"/>
                  </a:moveTo>
                  <a:cubicBezTo>
                    <a:pt x="325118" y="662381"/>
                    <a:pt x="329787" y="657638"/>
                    <a:pt x="337594" y="649751"/>
                  </a:cubicBezTo>
                  <a:cubicBezTo>
                    <a:pt x="333862" y="660438"/>
                    <a:pt x="331513" y="667125"/>
                    <a:pt x="328644" y="675354"/>
                  </a:cubicBezTo>
                  <a:cubicBezTo>
                    <a:pt x="324261" y="672440"/>
                    <a:pt x="321946" y="670953"/>
                    <a:pt x="318757" y="668839"/>
                  </a:cubicBezTo>
                  <a:close/>
                  <a:moveTo>
                    <a:pt x="726059" y="279648"/>
                  </a:moveTo>
                  <a:cubicBezTo>
                    <a:pt x="730631" y="271818"/>
                    <a:pt x="733060" y="267075"/>
                    <a:pt x="736106" y="262789"/>
                  </a:cubicBezTo>
                  <a:cubicBezTo>
                    <a:pt x="736935" y="261646"/>
                    <a:pt x="739627" y="261817"/>
                    <a:pt x="742776" y="261017"/>
                  </a:cubicBezTo>
                  <a:cubicBezTo>
                    <a:pt x="742261" y="268160"/>
                    <a:pt x="741850" y="273990"/>
                    <a:pt x="741353" y="280905"/>
                  </a:cubicBezTo>
                  <a:cubicBezTo>
                    <a:pt x="736455" y="280505"/>
                    <a:pt x="732815" y="280219"/>
                    <a:pt x="726059" y="279648"/>
                  </a:cubicBezTo>
                  <a:close/>
                  <a:moveTo>
                    <a:pt x="741770" y="291364"/>
                  </a:moveTo>
                  <a:cubicBezTo>
                    <a:pt x="735901" y="303822"/>
                    <a:pt x="730980" y="304508"/>
                    <a:pt x="712121" y="294507"/>
                  </a:cubicBezTo>
                  <a:cubicBezTo>
                    <a:pt x="721002" y="292678"/>
                    <a:pt x="728191" y="290963"/>
                    <a:pt x="735466" y="289820"/>
                  </a:cubicBezTo>
                  <a:cubicBezTo>
                    <a:pt x="737409" y="289535"/>
                    <a:pt x="739609" y="290792"/>
                    <a:pt x="741770" y="291364"/>
                  </a:cubicBezTo>
                  <a:close/>
                  <a:moveTo>
                    <a:pt x="706274" y="643408"/>
                  </a:moveTo>
                  <a:cubicBezTo>
                    <a:pt x="721870" y="656209"/>
                    <a:pt x="713721" y="665181"/>
                    <a:pt x="706274" y="674211"/>
                  </a:cubicBezTo>
                  <a:cubicBezTo>
                    <a:pt x="706274" y="665010"/>
                    <a:pt x="706274" y="655809"/>
                    <a:pt x="706274" y="643408"/>
                  </a:cubicBezTo>
                  <a:close/>
                  <a:moveTo>
                    <a:pt x="454648" y="546652"/>
                  </a:moveTo>
                  <a:cubicBezTo>
                    <a:pt x="453380" y="546024"/>
                    <a:pt x="452105" y="545395"/>
                    <a:pt x="450836" y="544766"/>
                  </a:cubicBezTo>
                  <a:cubicBezTo>
                    <a:pt x="455820" y="534422"/>
                    <a:pt x="460798" y="524078"/>
                    <a:pt x="465787" y="513734"/>
                  </a:cubicBezTo>
                  <a:cubicBezTo>
                    <a:pt x="467490" y="514591"/>
                    <a:pt x="469199" y="515448"/>
                    <a:pt x="470907" y="516306"/>
                  </a:cubicBezTo>
                  <a:cubicBezTo>
                    <a:pt x="465490" y="526421"/>
                    <a:pt x="460072" y="536537"/>
                    <a:pt x="454648" y="546652"/>
                  </a:cubicBezTo>
                  <a:close/>
                  <a:moveTo>
                    <a:pt x="165064" y="198437"/>
                  </a:moveTo>
                  <a:cubicBezTo>
                    <a:pt x="154862" y="207639"/>
                    <a:pt x="147696" y="214154"/>
                    <a:pt x="140535" y="220611"/>
                  </a:cubicBezTo>
                  <a:cubicBezTo>
                    <a:pt x="139215" y="219869"/>
                    <a:pt x="137889" y="219069"/>
                    <a:pt x="136568" y="218325"/>
                  </a:cubicBezTo>
                  <a:cubicBezTo>
                    <a:pt x="137409" y="210610"/>
                    <a:pt x="138237" y="202952"/>
                    <a:pt x="139255" y="193580"/>
                  </a:cubicBezTo>
                  <a:cubicBezTo>
                    <a:pt x="147987" y="195237"/>
                    <a:pt x="154217" y="196437"/>
                    <a:pt x="165064" y="198437"/>
                  </a:cubicBezTo>
                  <a:close/>
                  <a:moveTo>
                    <a:pt x="788267" y="550081"/>
                  </a:moveTo>
                  <a:cubicBezTo>
                    <a:pt x="784312" y="533680"/>
                    <a:pt x="793771" y="526421"/>
                    <a:pt x="804635" y="515048"/>
                  </a:cubicBezTo>
                  <a:cubicBezTo>
                    <a:pt x="806555" y="526078"/>
                    <a:pt x="807795" y="533279"/>
                    <a:pt x="809138" y="540995"/>
                  </a:cubicBezTo>
                  <a:cubicBezTo>
                    <a:pt x="801772" y="544195"/>
                    <a:pt x="795794" y="546824"/>
                    <a:pt x="788267" y="550081"/>
                  </a:cubicBezTo>
                  <a:close/>
                  <a:moveTo>
                    <a:pt x="705503" y="691527"/>
                  </a:moveTo>
                  <a:cubicBezTo>
                    <a:pt x="707217" y="691356"/>
                    <a:pt x="708926" y="691128"/>
                    <a:pt x="710640" y="690956"/>
                  </a:cubicBezTo>
                  <a:cubicBezTo>
                    <a:pt x="711360" y="696614"/>
                    <a:pt x="710897" y="702729"/>
                    <a:pt x="713144" y="707644"/>
                  </a:cubicBezTo>
                  <a:cubicBezTo>
                    <a:pt x="715469" y="712730"/>
                    <a:pt x="720419" y="716673"/>
                    <a:pt x="725408" y="722446"/>
                  </a:cubicBezTo>
                  <a:cubicBezTo>
                    <a:pt x="718693" y="725075"/>
                    <a:pt x="712903" y="727361"/>
                    <a:pt x="705503" y="730218"/>
                  </a:cubicBezTo>
                  <a:cubicBezTo>
                    <a:pt x="705503" y="715473"/>
                    <a:pt x="705503" y="703472"/>
                    <a:pt x="705503" y="691527"/>
                  </a:cubicBezTo>
                  <a:close/>
                  <a:moveTo>
                    <a:pt x="151039" y="177578"/>
                  </a:moveTo>
                  <a:cubicBezTo>
                    <a:pt x="149724" y="176034"/>
                    <a:pt x="148399" y="174549"/>
                    <a:pt x="147084" y="173063"/>
                  </a:cubicBezTo>
                  <a:cubicBezTo>
                    <a:pt x="158583" y="157404"/>
                    <a:pt x="175196" y="148374"/>
                    <a:pt x="191072" y="138373"/>
                  </a:cubicBezTo>
                  <a:cubicBezTo>
                    <a:pt x="192084" y="139630"/>
                    <a:pt x="193090" y="140945"/>
                    <a:pt x="194090" y="142202"/>
                  </a:cubicBezTo>
                  <a:cubicBezTo>
                    <a:pt x="179745" y="153975"/>
                    <a:pt x="165395" y="165747"/>
                    <a:pt x="151039" y="177578"/>
                  </a:cubicBezTo>
                  <a:close/>
                  <a:moveTo>
                    <a:pt x="375027" y="482587"/>
                  </a:moveTo>
                  <a:cubicBezTo>
                    <a:pt x="369221" y="496932"/>
                    <a:pt x="365226" y="506819"/>
                    <a:pt x="360637" y="518192"/>
                  </a:cubicBezTo>
                  <a:cubicBezTo>
                    <a:pt x="350510" y="508534"/>
                    <a:pt x="345274" y="498761"/>
                    <a:pt x="351853" y="488645"/>
                  </a:cubicBezTo>
                  <a:cubicBezTo>
                    <a:pt x="354550" y="484531"/>
                    <a:pt x="364437" y="485102"/>
                    <a:pt x="375027" y="482587"/>
                  </a:cubicBezTo>
                  <a:close/>
                  <a:moveTo>
                    <a:pt x="730231" y="680955"/>
                  </a:moveTo>
                  <a:cubicBezTo>
                    <a:pt x="722859" y="662495"/>
                    <a:pt x="728877" y="631406"/>
                    <a:pt x="743582" y="618890"/>
                  </a:cubicBezTo>
                  <a:cubicBezTo>
                    <a:pt x="739284" y="641064"/>
                    <a:pt x="740781" y="661352"/>
                    <a:pt x="730231" y="680955"/>
                  </a:cubicBezTo>
                  <a:close/>
                  <a:moveTo>
                    <a:pt x="702634" y="234214"/>
                  </a:moveTo>
                  <a:cubicBezTo>
                    <a:pt x="703605" y="235185"/>
                    <a:pt x="704583" y="236156"/>
                    <a:pt x="705560" y="237071"/>
                  </a:cubicBezTo>
                  <a:cubicBezTo>
                    <a:pt x="692518" y="256502"/>
                    <a:pt x="679556" y="275990"/>
                    <a:pt x="666401" y="295307"/>
                  </a:cubicBezTo>
                  <a:cubicBezTo>
                    <a:pt x="662297" y="301365"/>
                    <a:pt x="657422" y="301764"/>
                    <a:pt x="651393" y="296450"/>
                  </a:cubicBezTo>
                  <a:cubicBezTo>
                    <a:pt x="668892" y="275190"/>
                    <a:pt x="685763" y="254730"/>
                    <a:pt x="702634" y="234214"/>
                  </a:cubicBezTo>
                  <a:close/>
                  <a:moveTo>
                    <a:pt x="310962" y="661581"/>
                  </a:moveTo>
                  <a:cubicBezTo>
                    <a:pt x="299618" y="652723"/>
                    <a:pt x="290319" y="645522"/>
                    <a:pt x="279889" y="637407"/>
                  </a:cubicBezTo>
                  <a:cubicBezTo>
                    <a:pt x="291977" y="627519"/>
                    <a:pt x="298577" y="635749"/>
                    <a:pt x="304818" y="642607"/>
                  </a:cubicBezTo>
                  <a:cubicBezTo>
                    <a:pt x="313688" y="632206"/>
                    <a:pt x="313688" y="632206"/>
                    <a:pt x="327107" y="631292"/>
                  </a:cubicBezTo>
                  <a:cubicBezTo>
                    <a:pt x="321597" y="641636"/>
                    <a:pt x="316825" y="650551"/>
                    <a:pt x="310962" y="661581"/>
                  </a:cubicBezTo>
                  <a:close/>
                  <a:moveTo>
                    <a:pt x="651164" y="86423"/>
                  </a:moveTo>
                  <a:cubicBezTo>
                    <a:pt x="654222" y="108255"/>
                    <a:pt x="630990" y="141287"/>
                    <a:pt x="612708" y="144716"/>
                  </a:cubicBezTo>
                  <a:cubicBezTo>
                    <a:pt x="625230" y="125742"/>
                    <a:pt x="636648" y="108426"/>
                    <a:pt x="651164" y="86423"/>
                  </a:cubicBezTo>
                  <a:close/>
                  <a:moveTo>
                    <a:pt x="768179" y="688727"/>
                  </a:moveTo>
                  <a:cubicBezTo>
                    <a:pt x="768327" y="661638"/>
                    <a:pt x="782798" y="641636"/>
                    <a:pt x="799349" y="622605"/>
                  </a:cubicBezTo>
                  <a:cubicBezTo>
                    <a:pt x="792742" y="646436"/>
                    <a:pt x="787861" y="671011"/>
                    <a:pt x="768179" y="688727"/>
                  </a:cubicBezTo>
                  <a:close/>
                  <a:moveTo>
                    <a:pt x="211543" y="239071"/>
                  </a:moveTo>
                  <a:cubicBezTo>
                    <a:pt x="206257" y="259016"/>
                    <a:pt x="199382" y="277247"/>
                    <a:pt x="178997" y="285134"/>
                  </a:cubicBezTo>
                  <a:cubicBezTo>
                    <a:pt x="171979" y="287877"/>
                    <a:pt x="165835" y="290163"/>
                    <a:pt x="164732" y="300336"/>
                  </a:cubicBezTo>
                  <a:cubicBezTo>
                    <a:pt x="163961" y="307308"/>
                    <a:pt x="156297" y="306451"/>
                    <a:pt x="148044" y="300850"/>
                  </a:cubicBezTo>
                  <a:cubicBezTo>
                    <a:pt x="169956" y="279533"/>
                    <a:pt x="190752" y="259302"/>
                    <a:pt x="211543" y="239071"/>
                  </a:cubicBezTo>
                  <a:close/>
                  <a:moveTo>
                    <a:pt x="585859" y="177463"/>
                  </a:moveTo>
                  <a:cubicBezTo>
                    <a:pt x="598255" y="175177"/>
                    <a:pt x="597581" y="157518"/>
                    <a:pt x="614931" y="160433"/>
                  </a:cubicBezTo>
                  <a:cubicBezTo>
                    <a:pt x="606993" y="171691"/>
                    <a:pt x="600163" y="181350"/>
                    <a:pt x="593603" y="190665"/>
                  </a:cubicBezTo>
                  <a:cubicBezTo>
                    <a:pt x="585613" y="191637"/>
                    <a:pt x="578418" y="192551"/>
                    <a:pt x="571434" y="193408"/>
                  </a:cubicBezTo>
                  <a:cubicBezTo>
                    <a:pt x="567217" y="176835"/>
                    <a:pt x="568845" y="173520"/>
                    <a:pt x="588894" y="159175"/>
                  </a:cubicBezTo>
                  <a:cubicBezTo>
                    <a:pt x="587739" y="166091"/>
                    <a:pt x="586859" y="171462"/>
                    <a:pt x="585859" y="177463"/>
                  </a:cubicBezTo>
                  <a:close/>
                  <a:moveTo>
                    <a:pt x="851567" y="331140"/>
                  </a:moveTo>
                  <a:cubicBezTo>
                    <a:pt x="858202" y="361544"/>
                    <a:pt x="864362" y="389890"/>
                    <a:pt x="870529" y="418179"/>
                  </a:cubicBezTo>
                  <a:cubicBezTo>
                    <a:pt x="850435" y="392519"/>
                    <a:pt x="833301" y="366287"/>
                    <a:pt x="851567" y="331140"/>
                  </a:cubicBezTo>
                  <a:close/>
                  <a:moveTo>
                    <a:pt x="813813" y="554139"/>
                  </a:moveTo>
                  <a:cubicBezTo>
                    <a:pt x="809784" y="581171"/>
                    <a:pt x="798240" y="600773"/>
                    <a:pt x="781095" y="617804"/>
                  </a:cubicBezTo>
                  <a:cubicBezTo>
                    <a:pt x="781775" y="605345"/>
                    <a:pt x="784850" y="593573"/>
                    <a:pt x="786038" y="581628"/>
                  </a:cubicBezTo>
                  <a:cubicBezTo>
                    <a:pt x="787536" y="566541"/>
                    <a:pt x="795182" y="558197"/>
                    <a:pt x="813813" y="554139"/>
                  </a:cubicBezTo>
                  <a:close/>
                  <a:moveTo>
                    <a:pt x="300526" y="619576"/>
                  </a:moveTo>
                  <a:cubicBezTo>
                    <a:pt x="298989" y="619347"/>
                    <a:pt x="297457" y="619119"/>
                    <a:pt x="295926" y="618890"/>
                  </a:cubicBezTo>
                  <a:cubicBezTo>
                    <a:pt x="295388" y="616318"/>
                    <a:pt x="293788" y="613346"/>
                    <a:pt x="294474" y="611175"/>
                  </a:cubicBezTo>
                  <a:cubicBezTo>
                    <a:pt x="305755" y="574656"/>
                    <a:pt x="317317" y="538252"/>
                    <a:pt x="328987" y="501904"/>
                  </a:cubicBezTo>
                  <a:cubicBezTo>
                    <a:pt x="329027" y="501789"/>
                    <a:pt x="331484" y="502418"/>
                    <a:pt x="334102" y="502990"/>
                  </a:cubicBezTo>
                  <a:cubicBezTo>
                    <a:pt x="322889" y="541966"/>
                    <a:pt x="311705" y="580771"/>
                    <a:pt x="300526" y="619576"/>
                  </a:cubicBezTo>
                  <a:close/>
                  <a:moveTo>
                    <a:pt x="748171" y="680612"/>
                  </a:moveTo>
                  <a:cubicBezTo>
                    <a:pt x="753817" y="649294"/>
                    <a:pt x="749354" y="615976"/>
                    <a:pt x="768676" y="587514"/>
                  </a:cubicBezTo>
                  <a:cubicBezTo>
                    <a:pt x="770488" y="594144"/>
                    <a:pt x="769979" y="600431"/>
                    <a:pt x="769168" y="606717"/>
                  </a:cubicBezTo>
                  <a:cubicBezTo>
                    <a:pt x="767910" y="616490"/>
                    <a:pt x="764401" y="626491"/>
                    <a:pt x="765493" y="636035"/>
                  </a:cubicBezTo>
                  <a:cubicBezTo>
                    <a:pt x="767590" y="654380"/>
                    <a:pt x="757035" y="666839"/>
                    <a:pt x="748171" y="680612"/>
                  </a:cubicBezTo>
                  <a:close/>
                  <a:moveTo>
                    <a:pt x="388886" y="484531"/>
                  </a:moveTo>
                  <a:cubicBezTo>
                    <a:pt x="391240" y="485502"/>
                    <a:pt x="393584" y="486473"/>
                    <a:pt x="395932" y="487445"/>
                  </a:cubicBezTo>
                  <a:cubicBezTo>
                    <a:pt x="381805" y="526478"/>
                    <a:pt x="367677" y="565512"/>
                    <a:pt x="353556" y="604488"/>
                  </a:cubicBezTo>
                  <a:cubicBezTo>
                    <a:pt x="360431" y="562769"/>
                    <a:pt x="368380" y="521506"/>
                    <a:pt x="388886" y="484531"/>
                  </a:cubicBezTo>
                  <a:close/>
                  <a:moveTo>
                    <a:pt x="762332" y="284220"/>
                  </a:moveTo>
                  <a:cubicBezTo>
                    <a:pt x="752377" y="267875"/>
                    <a:pt x="756223" y="215868"/>
                    <a:pt x="769413" y="188379"/>
                  </a:cubicBezTo>
                  <a:cubicBezTo>
                    <a:pt x="774843" y="222555"/>
                    <a:pt x="772322" y="256559"/>
                    <a:pt x="762332" y="284220"/>
                  </a:cubicBezTo>
                  <a:close/>
                  <a:moveTo>
                    <a:pt x="276603" y="225527"/>
                  </a:moveTo>
                  <a:cubicBezTo>
                    <a:pt x="244125" y="283648"/>
                    <a:pt x="231918" y="294164"/>
                    <a:pt x="200902" y="295192"/>
                  </a:cubicBezTo>
                  <a:cubicBezTo>
                    <a:pt x="202571" y="284048"/>
                    <a:pt x="211852" y="278276"/>
                    <a:pt x="219333" y="277190"/>
                  </a:cubicBezTo>
                  <a:cubicBezTo>
                    <a:pt x="233352" y="275247"/>
                    <a:pt x="240130" y="265817"/>
                    <a:pt x="248188" y="256959"/>
                  </a:cubicBezTo>
                  <a:cubicBezTo>
                    <a:pt x="257704" y="246558"/>
                    <a:pt x="267133" y="236042"/>
                    <a:pt x="276603" y="225527"/>
                  </a:cubicBezTo>
                  <a:close/>
                  <a:moveTo>
                    <a:pt x="653987" y="182721"/>
                  </a:moveTo>
                  <a:cubicBezTo>
                    <a:pt x="654799" y="183350"/>
                    <a:pt x="655605" y="183978"/>
                    <a:pt x="656422" y="184550"/>
                  </a:cubicBezTo>
                  <a:cubicBezTo>
                    <a:pt x="644192" y="207010"/>
                    <a:pt x="631968" y="229413"/>
                    <a:pt x="617943" y="255187"/>
                  </a:cubicBezTo>
                  <a:cubicBezTo>
                    <a:pt x="611714" y="244100"/>
                    <a:pt x="607462" y="236556"/>
                    <a:pt x="603238" y="229070"/>
                  </a:cubicBezTo>
                  <a:cubicBezTo>
                    <a:pt x="620943" y="212896"/>
                    <a:pt x="637471" y="197809"/>
                    <a:pt x="653987" y="182721"/>
                  </a:cubicBezTo>
                  <a:close/>
                  <a:moveTo>
                    <a:pt x="206120" y="224726"/>
                  </a:moveTo>
                  <a:cubicBezTo>
                    <a:pt x="207475" y="209810"/>
                    <a:pt x="214470" y="202495"/>
                    <a:pt x="222779" y="195352"/>
                  </a:cubicBezTo>
                  <a:cubicBezTo>
                    <a:pt x="247840" y="173977"/>
                    <a:pt x="275294" y="154946"/>
                    <a:pt x="292125" y="125285"/>
                  </a:cubicBezTo>
                  <a:cubicBezTo>
                    <a:pt x="292988" y="123800"/>
                    <a:pt x="297932" y="124542"/>
                    <a:pt x="306670" y="123742"/>
                  </a:cubicBezTo>
                  <a:cubicBezTo>
                    <a:pt x="272460" y="160376"/>
                    <a:pt x="244365" y="195180"/>
                    <a:pt x="206120" y="224726"/>
                  </a:cubicBezTo>
                  <a:close/>
                  <a:moveTo>
                    <a:pt x="691992" y="278447"/>
                  </a:moveTo>
                  <a:cubicBezTo>
                    <a:pt x="711229" y="250673"/>
                    <a:pt x="729420" y="224384"/>
                    <a:pt x="747610" y="198152"/>
                  </a:cubicBezTo>
                  <a:cubicBezTo>
                    <a:pt x="749051" y="198666"/>
                    <a:pt x="750485" y="199238"/>
                    <a:pt x="751925" y="199752"/>
                  </a:cubicBezTo>
                  <a:cubicBezTo>
                    <a:pt x="750274" y="206438"/>
                    <a:pt x="749914" y="213868"/>
                    <a:pt x="746725" y="219754"/>
                  </a:cubicBezTo>
                  <a:cubicBezTo>
                    <a:pt x="737203" y="237357"/>
                    <a:pt x="726379" y="254216"/>
                    <a:pt x="716453" y="271589"/>
                  </a:cubicBezTo>
                  <a:cubicBezTo>
                    <a:pt x="711292" y="280619"/>
                    <a:pt x="704085" y="282162"/>
                    <a:pt x="691992" y="278447"/>
                  </a:cubicBezTo>
                  <a:close/>
                  <a:moveTo>
                    <a:pt x="348538" y="669697"/>
                  </a:moveTo>
                  <a:cubicBezTo>
                    <a:pt x="346961" y="669182"/>
                    <a:pt x="345389" y="668667"/>
                    <a:pt x="343817" y="668153"/>
                  </a:cubicBezTo>
                  <a:cubicBezTo>
                    <a:pt x="347435" y="658380"/>
                    <a:pt x="351155" y="648608"/>
                    <a:pt x="354647" y="638721"/>
                  </a:cubicBezTo>
                  <a:cubicBezTo>
                    <a:pt x="369752" y="596144"/>
                    <a:pt x="384548" y="553396"/>
                    <a:pt x="400053" y="510933"/>
                  </a:cubicBezTo>
                  <a:cubicBezTo>
                    <a:pt x="403007" y="502875"/>
                    <a:pt x="403636" y="492017"/>
                    <a:pt x="417947" y="486817"/>
                  </a:cubicBezTo>
                  <a:cubicBezTo>
                    <a:pt x="393926" y="550139"/>
                    <a:pt x="371232" y="609917"/>
                    <a:pt x="348538" y="669697"/>
                  </a:cubicBezTo>
                  <a:close/>
                  <a:moveTo>
                    <a:pt x="225328" y="261646"/>
                  </a:moveTo>
                  <a:cubicBezTo>
                    <a:pt x="223722" y="260159"/>
                    <a:pt x="222122" y="258616"/>
                    <a:pt x="220516" y="257074"/>
                  </a:cubicBezTo>
                  <a:cubicBezTo>
                    <a:pt x="253183" y="219011"/>
                    <a:pt x="285856" y="181007"/>
                    <a:pt x="319643" y="141687"/>
                  </a:cubicBezTo>
                  <a:cubicBezTo>
                    <a:pt x="322077" y="146259"/>
                    <a:pt x="323780" y="149517"/>
                    <a:pt x="324912" y="151632"/>
                  </a:cubicBezTo>
                  <a:cubicBezTo>
                    <a:pt x="308041" y="170834"/>
                    <a:pt x="292257" y="189522"/>
                    <a:pt x="275712" y="207467"/>
                  </a:cubicBezTo>
                  <a:cubicBezTo>
                    <a:pt x="259001" y="225584"/>
                    <a:pt x="245108" y="246558"/>
                    <a:pt x="225328" y="261646"/>
                  </a:cubicBezTo>
                  <a:close/>
                  <a:moveTo>
                    <a:pt x="200456" y="231813"/>
                  </a:moveTo>
                  <a:cubicBezTo>
                    <a:pt x="182471" y="249872"/>
                    <a:pt x="164726" y="268617"/>
                    <a:pt x="145775" y="285991"/>
                  </a:cubicBezTo>
                  <a:cubicBezTo>
                    <a:pt x="141552" y="289877"/>
                    <a:pt x="133094" y="289134"/>
                    <a:pt x="124739" y="290906"/>
                  </a:cubicBezTo>
                  <a:cubicBezTo>
                    <a:pt x="126796" y="284277"/>
                    <a:pt x="127407" y="277819"/>
                    <a:pt x="129099" y="277533"/>
                  </a:cubicBezTo>
                  <a:cubicBezTo>
                    <a:pt x="143986" y="274904"/>
                    <a:pt x="148364" y="261131"/>
                    <a:pt x="157371" y="252387"/>
                  </a:cubicBezTo>
                  <a:cubicBezTo>
                    <a:pt x="165566" y="244443"/>
                    <a:pt x="173888" y="236613"/>
                    <a:pt x="182408" y="229013"/>
                  </a:cubicBezTo>
                  <a:cubicBezTo>
                    <a:pt x="188375" y="223641"/>
                    <a:pt x="194439" y="222498"/>
                    <a:pt x="200456" y="231813"/>
                  </a:cubicBezTo>
                  <a:close/>
                  <a:moveTo>
                    <a:pt x="43128" y="535680"/>
                  </a:moveTo>
                  <a:cubicBezTo>
                    <a:pt x="44729" y="534765"/>
                    <a:pt x="46323" y="533851"/>
                    <a:pt x="47912" y="532994"/>
                  </a:cubicBezTo>
                  <a:cubicBezTo>
                    <a:pt x="58650" y="551339"/>
                    <a:pt x="69389" y="569684"/>
                    <a:pt x="80116" y="587972"/>
                  </a:cubicBezTo>
                  <a:cubicBezTo>
                    <a:pt x="91077" y="606717"/>
                    <a:pt x="91249" y="611746"/>
                    <a:pt x="80036" y="639121"/>
                  </a:cubicBezTo>
                  <a:cubicBezTo>
                    <a:pt x="66977" y="602488"/>
                    <a:pt x="55055" y="569055"/>
                    <a:pt x="43128" y="535680"/>
                  </a:cubicBezTo>
                  <a:close/>
                  <a:moveTo>
                    <a:pt x="274054" y="97911"/>
                  </a:moveTo>
                  <a:cubicBezTo>
                    <a:pt x="259670" y="111341"/>
                    <a:pt x="245348" y="124943"/>
                    <a:pt x="230860" y="138315"/>
                  </a:cubicBezTo>
                  <a:cubicBezTo>
                    <a:pt x="213338" y="154489"/>
                    <a:pt x="195764" y="170605"/>
                    <a:pt x="178008" y="186550"/>
                  </a:cubicBezTo>
                  <a:cubicBezTo>
                    <a:pt x="173196" y="190893"/>
                    <a:pt x="167784" y="195980"/>
                    <a:pt x="159851" y="187579"/>
                  </a:cubicBezTo>
                  <a:cubicBezTo>
                    <a:pt x="164738" y="182950"/>
                    <a:pt x="168973" y="178778"/>
                    <a:pt x="173356" y="174778"/>
                  </a:cubicBezTo>
                  <a:cubicBezTo>
                    <a:pt x="201171" y="149403"/>
                    <a:pt x="229060" y="124085"/>
                    <a:pt x="256806" y="98654"/>
                  </a:cubicBezTo>
                  <a:cubicBezTo>
                    <a:pt x="261887" y="94024"/>
                    <a:pt x="266225" y="87166"/>
                    <a:pt x="274054" y="97911"/>
                  </a:cubicBezTo>
                  <a:close/>
                  <a:moveTo>
                    <a:pt x="823740" y="598831"/>
                  </a:moveTo>
                  <a:cubicBezTo>
                    <a:pt x="836547" y="617290"/>
                    <a:pt x="837782" y="633520"/>
                    <a:pt x="825083" y="650723"/>
                  </a:cubicBezTo>
                  <a:cubicBezTo>
                    <a:pt x="816019" y="663010"/>
                    <a:pt x="808755" y="676611"/>
                    <a:pt x="800149" y="689241"/>
                  </a:cubicBezTo>
                  <a:cubicBezTo>
                    <a:pt x="798028" y="692328"/>
                    <a:pt x="793811" y="694042"/>
                    <a:pt x="790559" y="696385"/>
                  </a:cubicBezTo>
                  <a:cubicBezTo>
                    <a:pt x="789427" y="695642"/>
                    <a:pt x="788296" y="694899"/>
                    <a:pt x="787170" y="694099"/>
                  </a:cubicBezTo>
                  <a:cubicBezTo>
                    <a:pt x="799040" y="663181"/>
                    <a:pt x="810904" y="632263"/>
                    <a:pt x="823740" y="598831"/>
                  </a:cubicBezTo>
                  <a:close/>
                  <a:moveTo>
                    <a:pt x="345995" y="521621"/>
                  </a:moveTo>
                  <a:cubicBezTo>
                    <a:pt x="348624" y="528021"/>
                    <a:pt x="354527" y="535108"/>
                    <a:pt x="353310" y="540709"/>
                  </a:cubicBezTo>
                  <a:cubicBezTo>
                    <a:pt x="347932" y="565398"/>
                    <a:pt x="340605" y="589629"/>
                    <a:pt x="333793" y="613975"/>
                  </a:cubicBezTo>
                  <a:cubicBezTo>
                    <a:pt x="331198" y="623291"/>
                    <a:pt x="324986" y="622719"/>
                    <a:pt x="316534" y="619518"/>
                  </a:cubicBezTo>
                  <a:cubicBezTo>
                    <a:pt x="319740" y="585286"/>
                    <a:pt x="331862" y="554196"/>
                    <a:pt x="345995" y="521621"/>
                  </a:cubicBezTo>
                  <a:close/>
                  <a:moveTo>
                    <a:pt x="387926" y="711759"/>
                  </a:moveTo>
                  <a:cubicBezTo>
                    <a:pt x="398836" y="659523"/>
                    <a:pt x="421713" y="612375"/>
                    <a:pt x="444618" y="565169"/>
                  </a:cubicBezTo>
                  <a:cubicBezTo>
                    <a:pt x="441464" y="578999"/>
                    <a:pt x="436349" y="592144"/>
                    <a:pt x="431674" y="605460"/>
                  </a:cubicBezTo>
                  <a:cubicBezTo>
                    <a:pt x="429434" y="611803"/>
                    <a:pt x="424770" y="619919"/>
                    <a:pt x="426902" y="624662"/>
                  </a:cubicBezTo>
                  <a:cubicBezTo>
                    <a:pt x="431263" y="634435"/>
                    <a:pt x="426330" y="641064"/>
                    <a:pt x="423239" y="648437"/>
                  </a:cubicBezTo>
                  <a:cubicBezTo>
                    <a:pt x="416758" y="663810"/>
                    <a:pt x="405631" y="678497"/>
                    <a:pt x="403888" y="694328"/>
                  </a:cubicBezTo>
                  <a:cubicBezTo>
                    <a:pt x="402533" y="706615"/>
                    <a:pt x="397373" y="709016"/>
                    <a:pt x="387926" y="711759"/>
                  </a:cubicBezTo>
                  <a:close/>
                  <a:moveTo>
                    <a:pt x="311333" y="484759"/>
                  </a:moveTo>
                  <a:cubicBezTo>
                    <a:pt x="314368" y="492989"/>
                    <a:pt x="316648" y="495903"/>
                    <a:pt x="316031" y="498018"/>
                  </a:cubicBezTo>
                  <a:cubicBezTo>
                    <a:pt x="304498" y="537051"/>
                    <a:pt x="292845" y="576084"/>
                    <a:pt x="280387" y="614889"/>
                  </a:cubicBezTo>
                  <a:cubicBezTo>
                    <a:pt x="279369" y="618033"/>
                    <a:pt x="272351" y="619233"/>
                    <a:pt x="268122" y="621347"/>
                  </a:cubicBezTo>
                  <a:cubicBezTo>
                    <a:pt x="266379" y="617061"/>
                    <a:pt x="264190" y="612832"/>
                    <a:pt x="263127" y="608317"/>
                  </a:cubicBezTo>
                  <a:cubicBezTo>
                    <a:pt x="262699" y="606546"/>
                    <a:pt x="264836" y="604202"/>
                    <a:pt x="265693" y="602031"/>
                  </a:cubicBezTo>
                  <a:cubicBezTo>
                    <a:pt x="276180" y="575627"/>
                    <a:pt x="286707" y="549281"/>
                    <a:pt x="297080" y="522821"/>
                  </a:cubicBezTo>
                  <a:cubicBezTo>
                    <a:pt x="301366" y="511905"/>
                    <a:pt x="305315" y="500875"/>
                    <a:pt x="311333" y="484759"/>
                  </a:cubicBezTo>
                  <a:close/>
                  <a:moveTo>
                    <a:pt x="286210" y="113455"/>
                  </a:moveTo>
                  <a:cubicBezTo>
                    <a:pt x="244348" y="171806"/>
                    <a:pt x="180774" y="205924"/>
                    <a:pt x="134488" y="260102"/>
                  </a:cubicBezTo>
                  <a:cubicBezTo>
                    <a:pt x="128430" y="247415"/>
                    <a:pt x="136014" y="241700"/>
                    <a:pt x="142038" y="236328"/>
                  </a:cubicBezTo>
                  <a:cubicBezTo>
                    <a:pt x="185106" y="198037"/>
                    <a:pt x="228397" y="160032"/>
                    <a:pt x="271808" y="122085"/>
                  </a:cubicBezTo>
                  <a:cubicBezTo>
                    <a:pt x="275963" y="118485"/>
                    <a:pt x="281381" y="116313"/>
                    <a:pt x="286210" y="113455"/>
                  </a:cubicBezTo>
                  <a:close/>
                  <a:moveTo>
                    <a:pt x="599541" y="214382"/>
                  </a:moveTo>
                  <a:cubicBezTo>
                    <a:pt x="595729" y="208724"/>
                    <a:pt x="588099" y="206038"/>
                    <a:pt x="597295" y="199352"/>
                  </a:cubicBezTo>
                  <a:cubicBezTo>
                    <a:pt x="604450" y="194151"/>
                    <a:pt x="610679" y="187065"/>
                    <a:pt x="615823" y="179807"/>
                  </a:cubicBezTo>
                  <a:cubicBezTo>
                    <a:pt x="629876" y="159861"/>
                    <a:pt x="643037" y="139345"/>
                    <a:pt x="656765" y="119170"/>
                  </a:cubicBezTo>
                  <a:cubicBezTo>
                    <a:pt x="660508" y="113684"/>
                    <a:pt x="664989" y="108712"/>
                    <a:pt x="669789" y="102654"/>
                  </a:cubicBezTo>
                  <a:cubicBezTo>
                    <a:pt x="676533" y="107341"/>
                    <a:pt x="682014" y="111169"/>
                    <a:pt x="688729" y="115856"/>
                  </a:cubicBezTo>
                  <a:cubicBezTo>
                    <a:pt x="662057" y="152260"/>
                    <a:pt x="637717" y="189065"/>
                    <a:pt x="599541" y="214382"/>
                  </a:cubicBezTo>
                  <a:close/>
                  <a:moveTo>
                    <a:pt x="728740" y="141287"/>
                  </a:moveTo>
                  <a:cubicBezTo>
                    <a:pt x="739135" y="151860"/>
                    <a:pt x="747348" y="160147"/>
                    <a:pt x="756337" y="169291"/>
                  </a:cubicBezTo>
                  <a:cubicBezTo>
                    <a:pt x="749205" y="175749"/>
                    <a:pt x="742879" y="184950"/>
                    <a:pt x="739427" y="183978"/>
                  </a:cubicBezTo>
                  <a:cubicBezTo>
                    <a:pt x="725831" y="180149"/>
                    <a:pt x="721299" y="189865"/>
                    <a:pt x="715498" y="197123"/>
                  </a:cubicBezTo>
                  <a:cubicBezTo>
                    <a:pt x="694010" y="224098"/>
                    <a:pt x="673087" y="251530"/>
                    <a:pt x="651793" y="278676"/>
                  </a:cubicBezTo>
                  <a:cubicBezTo>
                    <a:pt x="648255" y="283191"/>
                    <a:pt x="643935" y="287077"/>
                    <a:pt x="639797" y="291477"/>
                  </a:cubicBezTo>
                  <a:cubicBezTo>
                    <a:pt x="631596" y="281248"/>
                    <a:pt x="638528" y="275475"/>
                    <a:pt x="643192" y="269875"/>
                  </a:cubicBezTo>
                  <a:cubicBezTo>
                    <a:pt x="664314" y="244614"/>
                    <a:pt x="685826" y="219697"/>
                    <a:pt x="707068" y="194551"/>
                  </a:cubicBezTo>
                  <a:cubicBezTo>
                    <a:pt x="712115" y="188550"/>
                    <a:pt x="716652" y="182150"/>
                    <a:pt x="722453" y="174606"/>
                  </a:cubicBezTo>
                  <a:cubicBezTo>
                    <a:pt x="715298" y="172720"/>
                    <a:pt x="711772" y="171806"/>
                    <a:pt x="706886" y="170491"/>
                  </a:cubicBezTo>
                  <a:cubicBezTo>
                    <a:pt x="714069" y="160890"/>
                    <a:pt x="720002" y="152946"/>
                    <a:pt x="728740" y="141287"/>
                  </a:cubicBezTo>
                  <a:close/>
                  <a:moveTo>
                    <a:pt x="439858" y="490302"/>
                  </a:moveTo>
                  <a:cubicBezTo>
                    <a:pt x="438343" y="495732"/>
                    <a:pt x="437206" y="501275"/>
                    <a:pt x="435206" y="506533"/>
                  </a:cubicBezTo>
                  <a:cubicBezTo>
                    <a:pt x="415643" y="558140"/>
                    <a:pt x="395984" y="609689"/>
                    <a:pt x="376250" y="661181"/>
                  </a:cubicBezTo>
                  <a:cubicBezTo>
                    <a:pt x="371181" y="674440"/>
                    <a:pt x="363431" y="687413"/>
                    <a:pt x="375056" y="701243"/>
                  </a:cubicBezTo>
                  <a:cubicBezTo>
                    <a:pt x="375924" y="702272"/>
                    <a:pt x="374341" y="705358"/>
                    <a:pt x="373330" y="710216"/>
                  </a:cubicBezTo>
                  <a:cubicBezTo>
                    <a:pt x="365031" y="704043"/>
                    <a:pt x="357939" y="698786"/>
                    <a:pt x="351898" y="694328"/>
                  </a:cubicBezTo>
                  <a:cubicBezTo>
                    <a:pt x="364923" y="659924"/>
                    <a:pt x="377244" y="627062"/>
                    <a:pt x="389772" y="594315"/>
                  </a:cubicBezTo>
                  <a:cubicBezTo>
                    <a:pt x="401796" y="562883"/>
                    <a:pt x="413860" y="531394"/>
                    <a:pt x="426371" y="500132"/>
                  </a:cubicBezTo>
                  <a:cubicBezTo>
                    <a:pt x="428256" y="495446"/>
                    <a:pt x="428165" y="486588"/>
                    <a:pt x="439858" y="490302"/>
                  </a:cubicBezTo>
                  <a:close/>
                  <a:moveTo>
                    <a:pt x="279301" y="38075"/>
                  </a:moveTo>
                  <a:cubicBezTo>
                    <a:pt x="272306" y="70479"/>
                    <a:pt x="267745" y="77279"/>
                    <a:pt x="247005" y="89281"/>
                  </a:cubicBezTo>
                  <a:cubicBezTo>
                    <a:pt x="241696" y="92310"/>
                    <a:pt x="236393" y="95396"/>
                    <a:pt x="231249" y="98768"/>
                  </a:cubicBezTo>
                  <a:cubicBezTo>
                    <a:pt x="198542" y="120085"/>
                    <a:pt x="165881" y="141402"/>
                    <a:pt x="131974" y="163576"/>
                  </a:cubicBezTo>
                  <a:cubicBezTo>
                    <a:pt x="126807" y="159461"/>
                    <a:pt x="120401" y="154375"/>
                    <a:pt x="113103" y="148545"/>
                  </a:cubicBezTo>
                  <a:cubicBezTo>
                    <a:pt x="160686" y="99911"/>
                    <a:pt x="215258" y="65278"/>
                    <a:pt x="279301" y="38075"/>
                  </a:cubicBezTo>
                  <a:close/>
                  <a:moveTo>
                    <a:pt x="84025" y="675240"/>
                  </a:moveTo>
                  <a:cubicBezTo>
                    <a:pt x="-32995" y="516820"/>
                    <a:pt x="-11553" y="273533"/>
                    <a:pt x="106205" y="160604"/>
                  </a:cubicBezTo>
                  <a:cubicBezTo>
                    <a:pt x="130636" y="174834"/>
                    <a:pt x="130556" y="175520"/>
                    <a:pt x="126110" y="202323"/>
                  </a:cubicBezTo>
                  <a:cubicBezTo>
                    <a:pt x="122350" y="225012"/>
                    <a:pt x="120264" y="247986"/>
                    <a:pt x="116549" y="270675"/>
                  </a:cubicBezTo>
                  <a:cubicBezTo>
                    <a:pt x="113474" y="289420"/>
                    <a:pt x="113206" y="310166"/>
                    <a:pt x="104547" y="326225"/>
                  </a:cubicBezTo>
                  <a:cubicBezTo>
                    <a:pt x="77218" y="376688"/>
                    <a:pt x="46534" y="425380"/>
                    <a:pt x="16902" y="475215"/>
                  </a:cubicBezTo>
                  <a:cubicBezTo>
                    <a:pt x="30201" y="486930"/>
                    <a:pt x="37722" y="498018"/>
                    <a:pt x="29378" y="514191"/>
                  </a:cubicBezTo>
                  <a:cubicBezTo>
                    <a:pt x="27366" y="518077"/>
                    <a:pt x="29761" y="524821"/>
                    <a:pt x="31298" y="529907"/>
                  </a:cubicBezTo>
                  <a:cubicBezTo>
                    <a:pt x="38619" y="554139"/>
                    <a:pt x="45369" y="578599"/>
                    <a:pt x="54307" y="602260"/>
                  </a:cubicBezTo>
                  <a:cubicBezTo>
                    <a:pt x="59656" y="616375"/>
                    <a:pt x="66891" y="630606"/>
                    <a:pt x="76544" y="642093"/>
                  </a:cubicBezTo>
                  <a:cubicBezTo>
                    <a:pt x="84951" y="652094"/>
                    <a:pt x="88322" y="660952"/>
                    <a:pt x="84025" y="675240"/>
                  </a:cubicBezTo>
                  <a:close/>
                  <a:moveTo>
                    <a:pt x="847023" y="605117"/>
                  </a:moveTo>
                  <a:cubicBezTo>
                    <a:pt x="845217" y="605288"/>
                    <a:pt x="843417" y="605403"/>
                    <a:pt x="841605" y="605517"/>
                  </a:cubicBezTo>
                  <a:cubicBezTo>
                    <a:pt x="833370" y="575627"/>
                    <a:pt x="824769" y="545852"/>
                    <a:pt x="816974" y="515849"/>
                  </a:cubicBezTo>
                  <a:cubicBezTo>
                    <a:pt x="803658" y="464585"/>
                    <a:pt x="791776" y="412921"/>
                    <a:pt x="777431" y="361944"/>
                  </a:cubicBezTo>
                  <a:cubicBezTo>
                    <a:pt x="770008" y="335540"/>
                    <a:pt x="768482" y="311137"/>
                    <a:pt x="775791" y="283877"/>
                  </a:cubicBezTo>
                  <a:cubicBezTo>
                    <a:pt x="787484" y="240157"/>
                    <a:pt x="792679" y="195123"/>
                    <a:pt x="767276" y="147974"/>
                  </a:cubicBezTo>
                  <a:cubicBezTo>
                    <a:pt x="776940" y="151117"/>
                    <a:pt x="784741" y="151232"/>
                    <a:pt x="787884" y="155061"/>
                  </a:cubicBezTo>
                  <a:cubicBezTo>
                    <a:pt x="819494" y="194094"/>
                    <a:pt x="845794" y="236214"/>
                    <a:pt x="861602" y="283934"/>
                  </a:cubicBezTo>
                  <a:cubicBezTo>
                    <a:pt x="832993" y="326797"/>
                    <a:pt x="819734" y="370173"/>
                    <a:pt x="851098" y="416922"/>
                  </a:cubicBezTo>
                  <a:cubicBezTo>
                    <a:pt x="856664" y="425208"/>
                    <a:pt x="862139" y="433553"/>
                    <a:pt x="868037" y="441611"/>
                  </a:cubicBezTo>
                  <a:cubicBezTo>
                    <a:pt x="870277" y="444639"/>
                    <a:pt x="873586" y="446925"/>
                    <a:pt x="877827" y="450869"/>
                  </a:cubicBezTo>
                  <a:cubicBezTo>
                    <a:pt x="876787" y="441668"/>
                    <a:pt x="873249" y="433553"/>
                    <a:pt x="875890" y="429209"/>
                  </a:cubicBezTo>
                  <a:cubicBezTo>
                    <a:pt x="883130" y="417207"/>
                    <a:pt x="880061" y="406349"/>
                    <a:pt x="877575" y="394347"/>
                  </a:cubicBezTo>
                  <a:cubicBezTo>
                    <a:pt x="873392" y="374117"/>
                    <a:pt x="870540" y="353657"/>
                    <a:pt x="867134" y="333311"/>
                  </a:cubicBezTo>
                  <a:cubicBezTo>
                    <a:pt x="866637" y="330339"/>
                    <a:pt x="867134" y="325482"/>
                    <a:pt x="865562" y="324682"/>
                  </a:cubicBezTo>
                  <a:cubicBezTo>
                    <a:pt x="849766" y="316681"/>
                    <a:pt x="859596" y="310337"/>
                    <a:pt x="867711" y="299421"/>
                  </a:cubicBezTo>
                  <a:cubicBezTo>
                    <a:pt x="899670" y="407092"/>
                    <a:pt x="890886" y="507447"/>
                    <a:pt x="847023" y="605117"/>
                  </a:cubicBezTo>
                  <a:close/>
                  <a:moveTo>
                    <a:pt x="329050" y="820972"/>
                  </a:moveTo>
                  <a:cubicBezTo>
                    <a:pt x="299875" y="817486"/>
                    <a:pt x="268356" y="821487"/>
                    <a:pt x="238890" y="807942"/>
                  </a:cubicBezTo>
                  <a:cubicBezTo>
                    <a:pt x="228414" y="803142"/>
                    <a:pt x="218133" y="797884"/>
                    <a:pt x="207903" y="792569"/>
                  </a:cubicBezTo>
                  <a:cubicBezTo>
                    <a:pt x="169230" y="772452"/>
                    <a:pt x="134997" y="746792"/>
                    <a:pt x="108731" y="711587"/>
                  </a:cubicBezTo>
                  <a:cubicBezTo>
                    <a:pt x="104359" y="705758"/>
                    <a:pt x="99804" y="698385"/>
                    <a:pt x="99455" y="691470"/>
                  </a:cubicBezTo>
                  <a:cubicBezTo>
                    <a:pt x="98289" y="668839"/>
                    <a:pt x="99015" y="646093"/>
                    <a:pt x="99015" y="623348"/>
                  </a:cubicBezTo>
                  <a:cubicBezTo>
                    <a:pt x="106651" y="636892"/>
                    <a:pt x="106628" y="637864"/>
                    <a:pt x="119326" y="638207"/>
                  </a:cubicBezTo>
                  <a:cubicBezTo>
                    <a:pt x="147010" y="638949"/>
                    <a:pt x="174727" y="638892"/>
                    <a:pt x="202417" y="638435"/>
                  </a:cubicBezTo>
                  <a:cubicBezTo>
                    <a:pt x="220808" y="638150"/>
                    <a:pt x="240839" y="631520"/>
                    <a:pt x="257104" y="636892"/>
                  </a:cubicBezTo>
                  <a:cubicBezTo>
                    <a:pt x="274226" y="642550"/>
                    <a:pt x="287805" y="659009"/>
                    <a:pt x="302824" y="670896"/>
                  </a:cubicBezTo>
                  <a:cubicBezTo>
                    <a:pt x="324323" y="687927"/>
                    <a:pt x="345720" y="705072"/>
                    <a:pt x="367249" y="722275"/>
                  </a:cubicBezTo>
                  <a:cubicBezTo>
                    <a:pt x="354424" y="755422"/>
                    <a:pt x="342303" y="786740"/>
                    <a:pt x="329050" y="820972"/>
                  </a:cubicBezTo>
                  <a:close/>
                  <a:moveTo>
                    <a:pt x="746085" y="110255"/>
                  </a:moveTo>
                  <a:cubicBezTo>
                    <a:pt x="744987" y="111398"/>
                    <a:pt x="743890" y="112541"/>
                    <a:pt x="742793" y="113684"/>
                  </a:cubicBezTo>
                  <a:cubicBezTo>
                    <a:pt x="740227" y="112312"/>
                    <a:pt x="737535" y="111055"/>
                    <a:pt x="735118" y="109455"/>
                  </a:cubicBezTo>
                  <a:cubicBezTo>
                    <a:pt x="721962" y="100654"/>
                    <a:pt x="709897" y="90481"/>
                    <a:pt x="693512" y="86823"/>
                  </a:cubicBezTo>
                  <a:cubicBezTo>
                    <a:pt x="683551" y="84652"/>
                    <a:pt x="673184" y="79851"/>
                    <a:pt x="665429" y="73279"/>
                  </a:cubicBezTo>
                  <a:cubicBezTo>
                    <a:pt x="656731" y="65964"/>
                    <a:pt x="646798" y="62249"/>
                    <a:pt x="638808" y="68821"/>
                  </a:cubicBezTo>
                  <a:cubicBezTo>
                    <a:pt x="613342" y="89795"/>
                    <a:pt x="587808" y="110712"/>
                    <a:pt x="562799" y="132201"/>
                  </a:cubicBezTo>
                  <a:cubicBezTo>
                    <a:pt x="551826" y="141631"/>
                    <a:pt x="540653" y="147002"/>
                    <a:pt x="525474" y="146316"/>
                  </a:cubicBezTo>
                  <a:cubicBezTo>
                    <a:pt x="479371" y="144259"/>
                    <a:pt x="433206" y="142202"/>
                    <a:pt x="387091" y="142659"/>
                  </a:cubicBezTo>
                  <a:cubicBezTo>
                    <a:pt x="355196" y="142945"/>
                    <a:pt x="331056" y="132658"/>
                    <a:pt x="306961" y="110826"/>
                  </a:cubicBezTo>
                  <a:cubicBezTo>
                    <a:pt x="284353" y="90309"/>
                    <a:pt x="275083" y="72479"/>
                    <a:pt x="290251" y="45161"/>
                  </a:cubicBezTo>
                  <a:cubicBezTo>
                    <a:pt x="290611" y="44532"/>
                    <a:pt x="290428" y="43446"/>
                    <a:pt x="290902" y="42989"/>
                  </a:cubicBezTo>
                  <a:cubicBezTo>
                    <a:pt x="296051" y="37846"/>
                    <a:pt x="300389" y="30474"/>
                    <a:pt x="306630" y="28073"/>
                  </a:cubicBezTo>
                  <a:cubicBezTo>
                    <a:pt x="352904" y="10299"/>
                    <a:pt x="401345" y="1841"/>
                    <a:pt x="450648" y="12"/>
                  </a:cubicBezTo>
                  <a:cubicBezTo>
                    <a:pt x="520199" y="-2616"/>
                    <a:pt x="586636" y="11614"/>
                    <a:pt x="649187" y="42418"/>
                  </a:cubicBezTo>
                  <a:cubicBezTo>
                    <a:pt x="684997" y="60020"/>
                    <a:pt x="717590" y="82366"/>
                    <a:pt x="746085" y="110255"/>
                  </a:cubicBezTo>
                  <a:close/>
                  <a:moveTo>
                    <a:pt x="343783" y="816114"/>
                  </a:moveTo>
                  <a:cubicBezTo>
                    <a:pt x="351475" y="795884"/>
                    <a:pt x="359494" y="774452"/>
                    <a:pt x="367803" y="753078"/>
                  </a:cubicBezTo>
                  <a:cubicBezTo>
                    <a:pt x="373438" y="738562"/>
                    <a:pt x="380079" y="725246"/>
                    <a:pt x="398236" y="722560"/>
                  </a:cubicBezTo>
                  <a:cubicBezTo>
                    <a:pt x="403116" y="721817"/>
                    <a:pt x="407500" y="717302"/>
                    <a:pt x="411969" y="714274"/>
                  </a:cubicBezTo>
                  <a:cubicBezTo>
                    <a:pt x="442012" y="694214"/>
                    <a:pt x="472308" y="674497"/>
                    <a:pt x="501871" y="653695"/>
                  </a:cubicBezTo>
                  <a:cubicBezTo>
                    <a:pt x="512758" y="646036"/>
                    <a:pt x="522788" y="643122"/>
                    <a:pt x="536007" y="646722"/>
                  </a:cubicBezTo>
                  <a:cubicBezTo>
                    <a:pt x="561919" y="653695"/>
                    <a:pt x="588282" y="659066"/>
                    <a:pt x="614377" y="665410"/>
                  </a:cubicBezTo>
                  <a:cubicBezTo>
                    <a:pt x="639603" y="671525"/>
                    <a:pt x="664720" y="678040"/>
                    <a:pt x="691124" y="684669"/>
                  </a:cubicBezTo>
                  <a:cubicBezTo>
                    <a:pt x="689398" y="704729"/>
                    <a:pt x="700073" y="723875"/>
                    <a:pt x="687477" y="745592"/>
                  </a:cubicBezTo>
                  <a:cubicBezTo>
                    <a:pt x="693872" y="746391"/>
                    <a:pt x="700290" y="749363"/>
                    <a:pt x="704028" y="747363"/>
                  </a:cubicBezTo>
                  <a:cubicBezTo>
                    <a:pt x="724162" y="736562"/>
                    <a:pt x="743804" y="724732"/>
                    <a:pt x="763247" y="712673"/>
                  </a:cubicBezTo>
                  <a:cubicBezTo>
                    <a:pt x="770213" y="708387"/>
                    <a:pt x="776489" y="703987"/>
                    <a:pt x="786227" y="707187"/>
                  </a:cubicBezTo>
                  <a:cubicBezTo>
                    <a:pt x="761789" y="741362"/>
                    <a:pt x="733666" y="769766"/>
                    <a:pt x="700713" y="792455"/>
                  </a:cubicBezTo>
                  <a:cubicBezTo>
                    <a:pt x="646381" y="829830"/>
                    <a:pt x="591088" y="865321"/>
                    <a:pt x="519839" y="858177"/>
                  </a:cubicBezTo>
                  <a:cubicBezTo>
                    <a:pt x="497859" y="855948"/>
                    <a:pt x="475336" y="859548"/>
                    <a:pt x="453059" y="859834"/>
                  </a:cubicBezTo>
                  <a:cubicBezTo>
                    <a:pt x="446310" y="859892"/>
                    <a:pt x="438938" y="859263"/>
                    <a:pt x="432874" y="856634"/>
                  </a:cubicBezTo>
                  <a:cubicBezTo>
                    <a:pt x="404236" y="844118"/>
                    <a:pt x="375959" y="830860"/>
                    <a:pt x="343783" y="816114"/>
                  </a:cubicBezTo>
                  <a:close/>
                  <a:moveTo>
                    <a:pt x="32584" y="471386"/>
                  </a:moveTo>
                  <a:cubicBezTo>
                    <a:pt x="60685" y="424065"/>
                    <a:pt x="88808" y="377431"/>
                    <a:pt x="115994" y="330282"/>
                  </a:cubicBezTo>
                  <a:cubicBezTo>
                    <a:pt x="121389" y="320967"/>
                    <a:pt x="127333" y="316738"/>
                    <a:pt x="137774" y="317481"/>
                  </a:cubicBezTo>
                  <a:cubicBezTo>
                    <a:pt x="161817" y="319081"/>
                    <a:pt x="185134" y="314909"/>
                    <a:pt x="208235" y="308509"/>
                  </a:cubicBezTo>
                  <a:cubicBezTo>
                    <a:pt x="214698" y="306737"/>
                    <a:pt x="221648" y="306737"/>
                    <a:pt x="230237" y="305708"/>
                  </a:cubicBezTo>
                  <a:cubicBezTo>
                    <a:pt x="255858" y="353199"/>
                    <a:pt x="281398" y="400291"/>
                    <a:pt x="306498" y="447611"/>
                  </a:cubicBezTo>
                  <a:cubicBezTo>
                    <a:pt x="308276" y="450983"/>
                    <a:pt x="308018" y="456413"/>
                    <a:pt x="306721" y="460242"/>
                  </a:cubicBezTo>
                  <a:cubicBezTo>
                    <a:pt x="299097" y="482644"/>
                    <a:pt x="291228" y="505047"/>
                    <a:pt x="282775" y="527164"/>
                  </a:cubicBezTo>
                  <a:cubicBezTo>
                    <a:pt x="270814" y="558482"/>
                    <a:pt x="258281" y="589572"/>
                    <a:pt x="245559" y="621919"/>
                  </a:cubicBezTo>
                  <a:cubicBezTo>
                    <a:pt x="202480" y="630263"/>
                    <a:pt x="158103" y="625919"/>
                    <a:pt x="113137" y="626376"/>
                  </a:cubicBezTo>
                  <a:cubicBezTo>
                    <a:pt x="86539" y="575227"/>
                    <a:pt x="60485" y="525050"/>
                    <a:pt x="32584" y="471386"/>
                  </a:cubicBezTo>
                  <a:close/>
                  <a:moveTo>
                    <a:pt x="609776" y="305136"/>
                  </a:moveTo>
                  <a:cubicBezTo>
                    <a:pt x="622944" y="307823"/>
                    <a:pt x="633293" y="310795"/>
                    <a:pt x="643838" y="311880"/>
                  </a:cubicBezTo>
                  <a:cubicBezTo>
                    <a:pt x="654496" y="312966"/>
                    <a:pt x="665343" y="312109"/>
                    <a:pt x="676116" y="312223"/>
                  </a:cubicBezTo>
                  <a:cubicBezTo>
                    <a:pt x="694547" y="312395"/>
                    <a:pt x="712978" y="312452"/>
                    <a:pt x="731397" y="312909"/>
                  </a:cubicBezTo>
                  <a:cubicBezTo>
                    <a:pt x="751268" y="313423"/>
                    <a:pt x="753971" y="315023"/>
                    <a:pt x="758726" y="333826"/>
                  </a:cubicBezTo>
                  <a:cubicBezTo>
                    <a:pt x="772105" y="386632"/>
                    <a:pt x="784992" y="439553"/>
                    <a:pt x="797662" y="492532"/>
                  </a:cubicBezTo>
                  <a:cubicBezTo>
                    <a:pt x="798766" y="497104"/>
                    <a:pt x="798611" y="503790"/>
                    <a:pt x="796023" y="507276"/>
                  </a:cubicBezTo>
                  <a:cubicBezTo>
                    <a:pt x="768916" y="543566"/>
                    <a:pt x="742627" y="580656"/>
                    <a:pt x="713006" y="614833"/>
                  </a:cubicBezTo>
                  <a:cubicBezTo>
                    <a:pt x="699085" y="630891"/>
                    <a:pt x="689009" y="645694"/>
                    <a:pt x="691198" y="667182"/>
                  </a:cubicBezTo>
                  <a:cubicBezTo>
                    <a:pt x="691295" y="668153"/>
                    <a:pt x="689581" y="669296"/>
                    <a:pt x="688260" y="670953"/>
                  </a:cubicBezTo>
                  <a:cubicBezTo>
                    <a:pt x="639277" y="659466"/>
                    <a:pt x="590117" y="647351"/>
                    <a:pt x="540630" y="636721"/>
                  </a:cubicBezTo>
                  <a:cubicBezTo>
                    <a:pt x="526149" y="633635"/>
                    <a:pt x="519010" y="625691"/>
                    <a:pt x="516382" y="612832"/>
                  </a:cubicBezTo>
                  <a:cubicBezTo>
                    <a:pt x="508558" y="574542"/>
                    <a:pt x="501054" y="536194"/>
                    <a:pt x="494248" y="497732"/>
                  </a:cubicBezTo>
                  <a:cubicBezTo>
                    <a:pt x="493162" y="491560"/>
                    <a:pt x="494613" y="483730"/>
                    <a:pt x="497722" y="478244"/>
                  </a:cubicBezTo>
                  <a:cubicBezTo>
                    <a:pt x="514781" y="448240"/>
                    <a:pt x="531818" y="418179"/>
                    <a:pt x="550603" y="389204"/>
                  </a:cubicBezTo>
                  <a:cubicBezTo>
                    <a:pt x="569320" y="360401"/>
                    <a:pt x="590094" y="332911"/>
                    <a:pt x="609776" y="305136"/>
                  </a:cubicBezTo>
                  <a:close/>
                  <a:moveTo>
                    <a:pt x="241393" y="300736"/>
                  </a:moveTo>
                  <a:cubicBezTo>
                    <a:pt x="262247" y="271989"/>
                    <a:pt x="282541" y="244215"/>
                    <a:pt x="302675" y="216211"/>
                  </a:cubicBezTo>
                  <a:cubicBezTo>
                    <a:pt x="314357" y="200037"/>
                    <a:pt x="326066" y="183807"/>
                    <a:pt x="337239" y="167291"/>
                  </a:cubicBezTo>
                  <a:cubicBezTo>
                    <a:pt x="344857" y="155975"/>
                    <a:pt x="353664" y="150660"/>
                    <a:pt x="368180" y="153346"/>
                  </a:cubicBezTo>
                  <a:cubicBezTo>
                    <a:pt x="380908" y="155632"/>
                    <a:pt x="394258" y="154661"/>
                    <a:pt x="407334" y="155003"/>
                  </a:cubicBezTo>
                  <a:cubicBezTo>
                    <a:pt x="445013" y="155975"/>
                    <a:pt x="482692" y="157061"/>
                    <a:pt x="520371" y="157804"/>
                  </a:cubicBezTo>
                  <a:cubicBezTo>
                    <a:pt x="531001" y="157975"/>
                    <a:pt x="538327" y="160661"/>
                    <a:pt x="544705" y="170834"/>
                  </a:cubicBezTo>
                  <a:cubicBezTo>
                    <a:pt x="568794" y="209467"/>
                    <a:pt x="589374" y="249530"/>
                    <a:pt x="601335" y="292906"/>
                  </a:cubicBezTo>
                  <a:cubicBezTo>
                    <a:pt x="562782" y="351657"/>
                    <a:pt x="524154" y="410521"/>
                    <a:pt x="484069" y="471672"/>
                  </a:cubicBezTo>
                  <a:cubicBezTo>
                    <a:pt x="462678" y="453384"/>
                    <a:pt x="435331" y="462413"/>
                    <a:pt x="409425" y="461499"/>
                  </a:cubicBezTo>
                  <a:cubicBezTo>
                    <a:pt x="386697" y="460756"/>
                    <a:pt x="363843" y="463499"/>
                    <a:pt x="341034" y="464699"/>
                  </a:cubicBezTo>
                  <a:cubicBezTo>
                    <a:pt x="332456" y="465100"/>
                    <a:pt x="326701" y="461499"/>
                    <a:pt x="322598" y="453670"/>
                  </a:cubicBezTo>
                  <a:cubicBezTo>
                    <a:pt x="295417" y="402177"/>
                    <a:pt x="267974" y="350742"/>
                    <a:pt x="241393" y="300736"/>
                  </a:cubicBezTo>
                  <a:close/>
                  <a:moveTo>
                    <a:pt x="468227" y="565912"/>
                  </a:moveTo>
                  <a:cubicBezTo>
                    <a:pt x="465330" y="558368"/>
                    <a:pt x="463044" y="550881"/>
                    <a:pt x="472353" y="543738"/>
                  </a:cubicBezTo>
                  <a:cubicBezTo>
                    <a:pt x="470776" y="552196"/>
                    <a:pt x="469496" y="559054"/>
                    <a:pt x="468221" y="565912"/>
                  </a:cubicBezTo>
                  <a:cubicBezTo>
                    <a:pt x="460415" y="583400"/>
                    <a:pt x="450293" y="600202"/>
                    <a:pt x="454231" y="621005"/>
                  </a:cubicBezTo>
                  <a:cubicBezTo>
                    <a:pt x="471079" y="598487"/>
                    <a:pt x="473513" y="569855"/>
                    <a:pt x="487710" y="542538"/>
                  </a:cubicBezTo>
                  <a:cubicBezTo>
                    <a:pt x="495476" y="575227"/>
                    <a:pt x="502477" y="604659"/>
                    <a:pt x="509638" y="634778"/>
                  </a:cubicBezTo>
                  <a:cubicBezTo>
                    <a:pt x="494665" y="644664"/>
                    <a:pt x="480480" y="654037"/>
                    <a:pt x="464146" y="664781"/>
                  </a:cubicBezTo>
                  <a:cubicBezTo>
                    <a:pt x="462261" y="638836"/>
                    <a:pt x="492733" y="628377"/>
                    <a:pt x="484189" y="600431"/>
                  </a:cubicBezTo>
                  <a:cubicBezTo>
                    <a:pt x="477285" y="607346"/>
                    <a:pt x="470450" y="611575"/>
                    <a:pt x="467438" y="617690"/>
                  </a:cubicBezTo>
                  <a:cubicBezTo>
                    <a:pt x="460689" y="631406"/>
                    <a:pt x="453877" y="645636"/>
                    <a:pt x="450728" y="660438"/>
                  </a:cubicBezTo>
                  <a:cubicBezTo>
                    <a:pt x="446922" y="678269"/>
                    <a:pt x="435749" y="685812"/>
                    <a:pt x="422170" y="691470"/>
                  </a:cubicBezTo>
                  <a:cubicBezTo>
                    <a:pt x="431851" y="657066"/>
                    <a:pt x="441230" y="623405"/>
                    <a:pt x="450928" y="589800"/>
                  </a:cubicBezTo>
                  <a:cubicBezTo>
                    <a:pt x="452831" y="583171"/>
                    <a:pt x="455391" y="576599"/>
                    <a:pt x="458877" y="570713"/>
                  </a:cubicBezTo>
                  <a:cubicBezTo>
                    <a:pt x="460392" y="568198"/>
                    <a:pt x="465038" y="567512"/>
                    <a:pt x="468227" y="565912"/>
                  </a:cubicBezTo>
                  <a:close/>
                  <a:moveTo>
                    <a:pt x="701308" y="155403"/>
                  </a:moveTo>
                  <a:cubicBezTo>
                    <a:pt x="698102" y="160147"/>
                    <a:pt x="694890" y="164948"/>
                    <a:pt x="691678" y="169748"/>
                  </a:cubicBezTo>
                  <a:cubicBezTo>
                    <a:pt x="690409" y="168491"/>
                    <a:pt x="689146" y="167234"/>
                    <a:pt x="687878" y="165976"/>
                  </a:cubicBezTo>
                  <a:cubicBezTo>
                    <a:pt x="692558" y="162662"/>
                    <a:pt x="697244" y="159290"/>
                    <a:pt x="701925" y="155975"/>
                  </a:cubicBezTo>
                  <a:cubicBezTo>
                    <a:pt x="700953" y="145173"/>
                    <a:pt x="707068" y="139230"/>
                    <a:pt x="718859" y="131172"/>
                  </a:cubicBezTo>
                  <a:cubicBezTo>
                    <a:pt x="714812" y="144659"/>
                    <a:pt x="708440" y="150317"/>
                    <a:pt x="701308" y="155403"/>
                  </a:cubicBezTo>
                  <a:close/>
                  <a:moveTo>
                    <a:pt x="-6152" y="413093"/>
                  </a:moveTo>
                  <a:cubicBezTo>
                    <a:pt x="-6152" y="518821"/>
                    <a:pt x="20914" y="600431"/>
                    <a:pt x="68063" y="676954"/>
                  </a:cubicBezTo>
                  <a:cubicBezTo>
                    <a:pt x="116520" y="755650"/>
                    <a:pt x="187381" y="803256"/>
                    <a:pt x="272134" y="833945"/>
                  </a:cubicBezTo>
                  <a:cubicBezTo>
                    <a:pt x="312030" y="848404"/>
                    <a:pt x="352979" y="858463"/>
                    <a:pt x="394778" y="865206"/>
                  </a:cubicBezTo>
                  <a:cubicBezTo>
                    <a:pt x="420495" y="869378"/>
                    <a:pt x="446213" y="873665"/>
                    <a:pt x="472050" y="876865"/>
                  </a:cubicBezTo>
                  <a:cubicBezTo>
                    <a:pt x="514896" y="882180"/>
                    <a:pt x="556387" y="874122"/>
                    <a:pt x="596655" y="860520"/>
                  </a:cubicBezTo>
                  <a:cubicBezTo>
                    <a:pt x="698233" y="826230"/>
                    <a:pt x="772351" y="757993"/>
                    <a:pt x="828015" y="668496"/>
                  </a:cubicBezTo>
                  <a:cubicBezTo>
                    <a:pt x="866877" y="606088"/>
                    <a:pt x="885994" y="543738"/>
                    <a:pt x="893623" y="489388"/>
                  </a:cubicBezTo>
                  <a:cubicBezTo>
                    <a:pt x="911237" y="363944"/>
                    <a:pt x="879055" y="252101"/>
                    <a:pt x="800800" y="152660"/>
                  </a:cubicBezTo>
                  <a:cubicBezTo>
                    <a:pt x="737964" y="72765"/>
                    <a:pt x="657914" y="20473"/>
                    <a:pt x="558696" y="-1244"/>
                  </a:cubicBezTo>
                  <a:cubicBezTo>
                    <a:pt x="512735" y="-11303"/>
                    <a:pt x="466256" y="-13246"/>
                    <a:pt x="418861" y="-8731"/>
                  </a:cubicBezTo>
                  <a:cubicBezTo>
                    <a:pt x="351733" y="-2387"/>
                    <a:pt x="289513" y="17786"/>
                    <a:pt x="230180" y="48190"/>
                  </a:cubicBezTo>
                  <a:cubicBezTo>
                    <a:pt x="145678" y="91452"/>
                    <a:pt x="78001" y="152489"/>
                    <a:pt x="36596" y="239243"/>
                  </a:cubicBezTo>
                  <a:cubicBezTo>
                    <a:pt x="8107" y="298907"/>
                    <a:pt x="-7318" y="361944"/>
                    <a:pt x="-6152" y="4130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 flipH="1" rot="10800000">
              <a:off x="8731806" y="4051996"/>
              <a:ext cx="501580" cy="731300"/>
            </a:xfrm>
            <a:custGeom>
              <a:rect b="b" l="l" r="r" t="t"/>
              <a:pathLst>
                <a:path extrusionOk="0" h="808864" w="554779">
                  <a:moveTo>
                    <a:pt x="271292" y="467576"/>
                  </a:moveTo>
                  <a:cubicBezTo>
                    <a:pt x="289472" y="472708"/>
                    <a:pt x="289626" y="473331"/>
                    <a:pt x="278904" y="490116"/>
                  </a:cubicBezTo>
                  <a:cubicBezTo>
                    <a:pt x="276373" y="482618"/>
                    <a:pt x="274412" y="476817"/>
                    <a:pt x="271292" y="467576"/>
                  </a:cubicBezTo>
                  <a:close/>
                  <a:moveTo>
                    <a:pt x="227824" y="512421"/>
                  </a:moveTo>
                  <a:cubicBezTo>
                    <a:pt x="227052" y="513719"/>
                    <a:pt x="224920" y="520948"/>
                    <a:pt x="220171" y="523766"/>
                  </a:cubicBezTo>
                  <a:cubicBezTo>
                    <a:pt x="217725" y="525217"/>
                    <a:pt x="210176" y="519342"/>
                    <a:pt x="205758" y="515759"/>
                  </a:cubicBezTo>
                  <a:cubicBezTo>
                    <a:pt x="202335" y="512993"/>
                    <a:pt x="198929" y="508998"/>
                    <a:pt x="197797" y="504912"/>
                  </a:cubicBezTo>
                  <a:cubicBezTo>
                    <a:pt x="196351" y="499717"/>
                    <a:pt x="194974" y="491922"/>
                    <a:pt x="197672" y="488841"/>
                  </a:cubicBezTo>
                  <a:cubicBezTo>
                    <a:pt x="200752" y="485326"/>
                    <a:pt x="208787" y="483755"/>
                    <a:pt x="213879" y="484881"/>
                  </a:cubicBezTo>
                  <a:cubicBezTo>
                    <a:pt x="224995" y="487355"/>
                    <a:pt x="229453" y="495979"/>
                    <a:pt x="227824" y="512421"/>
                  </a:cubicBezTo>
                  <a:close/>
                  <a:moveTo>
                    <a:pt x="78325" y="83962"/>
                  </a:moveTo>
                  <a:cubicBezTo>
                    <a:pt x="70456" y="66909"/>
                    <a:pt x="75828" y="53204"/>
                    <a:pt x="87686" y="40271"/>
                  </a:cubicBezTo>
                  <a:cubicBezTo>
                    <a:pt x="106380" y="19891"/>
                    <a:pt x="130520" y="10873"/>
                    <a:pt x="156809" y="7924"/>
                  </a:cubicBezTo>
                  <a:cubicBezTo>
                    <a:pt x="181212" y="5181"/>
                    <a:pt x="205072" y="22509"/>
                    <a:pt x="211553" y="43283"/>
                  </a:cubicBezTo>
                  <a:cubicBezTo>
                    <a:pt x="167205" y="56821"/>
                    <a:pt x="122862" y="70360"/>
                    <a:pt x="78325" y="83962"/>
                  </a:cubicBezTo>
                  <a:close/>
                  <a:moveTo>
                    <a:pt x="268423" y="87597"/>
                  </a:moveTo>
                  <a:cubicBezTo>
                    <a:pt x="188024" y="83911"/>
                    <a:pt x="116056" y="115880"/>
                    <a:pt x="40835" y="138569"/>
                  </a:cubicBezTo>
                  <a:cubicBezTo>
                    <a:pt x="42143" y="117623"/>
                    <a:pt x="56688" y="108491"/>
                    <a:pt x="72153" y="102536"/>
                  </a:cubicBezTo>
                  <a:cubicBezTo>
                    <a:pt x="106472" y="89311"/>
                    <a:pt x="141276" y="77253"/>
                    <a:pt x="176303" y="66040"/>
                  </a:cubicBezTo>
                  <a:cubicBezTo>
                    <a:pt x="190008" y="61651"/>
                    <a:pt x="204758" y="59730"/>
                    <a:pt x="219188" y="58553"/>
                  </a:cubicBezTo>
                  <a:cubicBezTo>
                    <a:pt x="245106" y="56444"/>
                    <a:pt x="259468" y="65188"/>
                    <a:pt x="268423" y="87597"/>
                  </a:cubicBezTo>
                  <a:close/>
                  <a:moveTo>
                    <a:pt x="208993" y="538219"/>
                  </a:moveTo>
                  <a:cubicBezTo>
                    <a:pt x="198929" y="540619"/>
                    <a:pt x="191116" y="543534"/>
                    <a:pt x="183110" y="544214"/>
                  </a:cubicBezTo>
                  <a:cubicBezTo>
                    <a:pt x="146419" y="547346"/>
                    <a:pt x="134441" y="531892"/>
                    <a:pt x="147134" y="497174"/>
                  </a:cubicBezTo>
                  <a:cubicBezTo>
                    <a:pt x="152397" y="482795"/>
                    <a:pt x="159461" y="469010"/>
                    <a:pt x="166485" y="455346"/>
                  </a:cubicBezTo>
                  <a:cubicBezTo>
                    <a:pt x="180904" y="427291"/>
                    <a:pt x="187653" y="397424"/>
                    <a:pt x="185333" y="366237"/>
                  </a:cubicBezTo>
                  <a:cubicBezTo>
                    <a:pt x="183350" y="339514"/>
                    <a:pt x="179132" y="312911"/>
                    <a:pt x="174920" y="286410"/>
                  </a:cubicBezTo>
                  <a:cubicBezTo>
                    <a:pt x="171337" y="263882"/>
                    <a:pt x="166348" y="241576"/>
                    <a:pt x="161627" y="217356"/>
                  </a:cubicBezTo>
                  <a:cubicBezTo>
                    <a:pt x="178223" y="212384"/>
                    <a:pt x="192545" y="208098"/>
                    <a:pt x="207878" y="203508"/>
                  </a:cubicBezTo>
                  <a:cubicBezTo>
                    <a:pt x="210485" y="210778"/>
                    <a:pt x="212810" y="216373"/>
                    <a:pt x="214502" y="222145"/>
                  </a:cubicBezTo>
                  <a:cubicBezTo>
                    <a:pt x="223795" y="253800"/>
                    <a:pt x="232476" y="285644"/>
                    <a:pt x="242249" y="317140"/>
                  </a:cubicBezTo>
                  <a:cubicBezTo>
                    <a:pt x="252753" y="350990"/>
                    <a:pt x="270229" y="378793"/>
                    <a:pt x="308114" y="387411"/>
                  </a:cubicBezTo>
                  <a:cubicBezTo>
                    <a:pt x="315543" y="389103"/>
                    <a:pt x="322921" y="391652"/>
                    <a:pt x="329836" y="394847"/>
                  </a:cubicBezTo>
                  <a:cubicBezTo>
                    <a:pt x="345113" y="401922"/>
                    <a:pt x="360366" y="409157"/>
                    <a:pt x="375082" y="417312"/>
                  </a:cubicBezTo>
                  <a:cubicBezTo>
                    <a:pt x="385855" y="423279"/>
                    <a:pt x="390793" y="433886"/>
                    <a:pt x="392639" y="445807"/>
                  </a:cubicBezTo>
                  <a:cubicBezTo>
                    <a:pt x="394679" y="459020"/>
                    <a:pt x="389473" y="468364"/>
                    <a:pt x="378826" y="471096"/>
                  </a:cubicBezTo>
                  <a:cubicBezTo>
                    <a:pt x="364372" y="474794"/>
                    <a:pt x="355314" y="470359"/>
                    <a:pt x="350159" y="456986"/>
                  </a:cubicBezTo>
                  <a:cubicBezTo>
                    <a:pt x="349056" y="454117"/>
                    <a:pt x="348507" y="450997"/>
                    <a:pt x="347136" y="448282"/>
                  </a:cubicBezTo>
                  <a:cubicBezTo>
                    <a:pt x="342135" y="438366"/>
                    <a:pt x="334231" y="435263"/>
                    <a:pt x="326779" y="440030"/>
                  </a:cubicBezTo>
                  <a:cubicBezTo>
                    <a:pt x="319104" y="444944"/>
                    <a:pt x="318167" y="453288"/>
                    <a:pt x="324659" y="461718"/>
                  </a:cubicBezTo>
                  <a:cubicBezTo>
                    <a:pt x="326985" y="464752"/>
                    <a:pt x="329745" y="467541"/>
                    <a:pt x="332671" y="470010"/>
                  </a:cubicBezTo>
                  <a:cubicBezTo>
                    <a:pt x="340586" y="476697"/>
                    <a:pt x="340055" y="484229"/>
                    <a:pt x="336095" y="492830"/>
                  </a:cubicBezTo>
                  <a:cubicBezTo>
                    <a:pt x="327328" y="511890"/>
                    <a:pt x="312332" y="514593"/>
                    <a:pt x="294129" y="500066"/>
                  </a:cubicBezTo>
                  <a:cubicBezTo>
                    <a:pt x="295278" y="492544"/>
                    <a:pt x="296741" y="485047"/>
                    <a:pt x="297478" y="477486"/>
                  </a:cubicBezTo>
                  <a:cubicBezTo>
                    <a:pt x="298341" y="468564"/>
                    <a:pt x="297032" y="459066"/>
                    <a:pt x="287197" y="456820"/>
                  </a:cubicBezTo>
                  <a:cubicBezTo>
                    <a:pt x="280533" y="455300"/>
                    <a:pt x="269709" y="455957"/>
                    <a:pt x="266337" y="460146"/>
                  </a:cubicBezTo>
                  <a:cubicBezTo>
                    <a:pt x="262040" y="465473"/>
                    <a:pt x="261342" y="475771"/>
                    <a:pt x="262868" y="483143"/>
                  </a:cubicBezTo>
                  <a:cubicBezTo>
                    <a:pt x="264468" y="490882"/>
                    <a:pt x="270543" y="497694"/>
                    <a:pt x="275384" y="506175"/>
                  </a:cubicBezTo>
                  <a:cubicBezTo>
                    <a:pt x="264491" y="516599"/>
                    <a:pt x="256850" y="530441"/>
                    <a:pt x="239260" y="529092"/>
                  </a:cubicBezTo>
                  <a:cubicBezTo>
                    <a:pt x="239260" y="516976"/>
                    <a:pt x="240340" y="506192"/>
                    <a:pt x="238991" y="495716"/>
                  </a:cubicBezTo>
                  <a:cubicBezTo>
                    <a:pt x="237328" y="482898"/>
                    <a:pt x="227995" y="475891"/>
                    <a:pt x="215971" y="472719"/>
                  </a:cubicBezTo>
                  <a:cubicBezTo>
                    <a:pt x="204901" y="469799"/>
                    <a:pt x="190459" y="474931"/>
                    <a:pt x="185041" y="483292"/>
                  </a:cubicBezTo>
                  <a:cubicBezTo>
                    <a:pt x="177995" y="494150"/>
                    <a:pt x="182069" y="504226"/>
                    <a:pt x="188270" y="513364"/>
                  </a:cubicBezTo>
                  <a:cubicBezTo>
                    <a:pt x="193397" y="520914"/>
                    <a:pt x="199940" y="527492"/>
                    <a:pt x="208993" y="538219"/>
                  </a:cubicBezTo>
                  <a:close/>
                  <a:moveTo>
                    <a:pt x="218903" y="200240"/>
                  </a:moveTo>
                  <a:cubicBezTo>
                    <a:pt x="241168" y="194433"/>
                    <a:pt x="263211" y="187649"/>
                    <a:pt x="285705" y="183134"/>
                  </a:cubicBezTo>
                  <a:cubicBezTo>
                    <a:pt x="303999" y="179465"/>
                    <a:pt x="307937" y="182757"/>
                    <a:pt x="311097" y="200017"/>
                  </a:cubicBezTo>
                  <a:cubicBezTo>
                    <a:pt x="313720" y="214327"/>
                    <a:pt x="316372" y="228837"/>
                    <a:pt x="316703" y="243308"/>
                  </a:cubicBezTo>
                  <a:cubicBezTo>
                    <a:pt x="317235" y="266482"/>
                    <a:pt x="329728" y="278221"/>
                    <a:pt x="350485" y="283816"/>
                  </a:cubicBezTo>
                  <a:cubicBezTo>
                    <a:pt x="354194" y="284816"/>
                    <a:pt x="357909" y="285879"/>
                    <a:pt x="361515" y="287193"/>
                  </a:cubicBezTo>
                  <a:cubicBezTo>
                    <a:pt x="455275" y="321272"/>
                    <a:pt x="513380" y="387703"/>
                    <a:pt x="533353" y="484641"/>
                  </a:cubicBezTo>
                  <a:cubicBezTo>
                    <a:pt x="551533" y="572880"/>
                    <a:pt x="523678" y="649118"/>
                    <a:pt x="460287" y="711795"/>
                  </a:cubicBezTo>
                  <a:cubicBezTo>
                    <a:pt x="385244" y="785987"/>
                    <a:pt x="295695" y="811047"/>
                    <a:pt x="193305" y="783335"/>
                  </a:cubicBezTo>
                  <a:cubicBezTo>
                    <a:pt x="144985" y="770259"/>
                    <a:pt x="102042" y="747199"/>
                    <a:pt x="70530" y="706131"/>
                  </a:cubicBezTo>
                  <a:cubicBezTo>
                    <a:pt x="23010" y="644175"/>
                    <a:pt x="944" y="575212"/>
                    <a:pt x="9511" y="496957"/>
                  </a:cubicBezTo>
                  <a:cubicBezTo>
                    <a:pt x="15317" y="443921"/>
                    <a:pt x="37291" y="399819"/>
                    <a:pt x="80440" y="367695"/>
                  </a:cubicBezTo>
                  <a:cubicBezTo>
                    <a:pt x="91230" y="359659"/>
                    <a:pt x="94653" y="350567"/>
                    <a:pt x="93281" y="338154"/>
                  </a:cubicBezTo>
                  <a:cubicBezTo>
                    <a:pt x="91001" y="317528"/>
                    <a:pt x="88761" y="296886"/>
                    <a:pt x="86932" y="276215"/>
                  </a:cubicBezTo>
                  <a:cubicBezTo>
                    <a:pt x="85795" y="263379"/>
                    <a:pt x="85457" y="250469"/>
                    <a:pt x="84726" y="237084"/>
                  </a:cubicBezTo>
                  <a:cubicBezTo>
                    <a:pt x="107443" y="231455"/>
                    <a:pt x="128034" y="226357"/>
                    <a:pt x="148237" y="221356"/>
                  </a:cubicBezTo>
                  <a:cubicBezTo>
                    <a:pt x="149791" y="223500"/>
                    <a:pt x="151237" y="224614"/>
                    <a:pt x="151460" y="225934"/>
                  </a:cubicBezTo>
                  <a:cubicBezTo>
                    <a:pt x="158495" y="266779"/>
                    <a:pt x="166679" y="307481"/>
                    <a:pt x="171960" y="348555"/>
                  </a:cubicBezTo>
                  <a:cubicBezTo>
                    <a:pt x="176863" y="386640"/>
                    <a:pt x="170857" y="423593"/>
                    <a:pt x="152203" y="457997"/>
                  </a:cubicBezTo>
                  <a:cubicBezTo>
                    <a:pt x="145625" y="470136"/>
                    <a:pt x="139653" y="482761"/>
                    <a:pt x="134961" y="495722"/>
                  </a:cubicBezTo>
                  <a:cubicBezTo>
                    <a:pt x="120713" y="535139"/>
                    <a:pt x="137304" y="557593"/>
                    <a:pt x="179080" y="556364"/>
                  </a:cubicBezTo>
                  <a:cubicBezTo>
                    <a:pt x="181384" y="556295"/>
                    <a:pt x="183693" y="556061"/>
                    <a:pt x="185973" y="555735"/>
                  </a:cubicBezTo>
                  <a:cubicBezTo>
                    <a:pt x="207758" y="552626"/>
                    <a:pt x="227852" y="542716"/>
                    <a:pt x="250158" y="540722"/>
                  </a:cubicBezTo>
                  <a:cubicBezTo>
                    <a:pt x="258279" y="540002"/>
                    <a:pt x="266263" y="532172"/>
                    <a:pt x="273269" y="526337"/>
                  </a:cubicBezTo>
                  <a:cubicBezTo>
                    <a:pt x="277807" y="522560"/>
                    <a:pt x="280448" y="516508"/>
                    <a:pt x="282939" y="512924"/>
                  </a:cubicBezTo>
                  <a:cubicBezTo>
                    <a:pt x="322476" y="529103"/>
                    <a:pt x="332820" y="524417"/>
                    <a:pt x="354920" y="483332"/>
                  </a:cubicBezTo>
                  <a:cubicBezTo>
                    <a:pt x="359863" y="483332"/>
                    <a:pt x="365184" y="483441"/>
                    <a:pt x="370499" y="483309"/>
                  </a:cubicBezTo>
                  <a:cubicBezTo>
                    <a:pt x="394982" y="482681"/>
                    <a:pt x="404989" y="471862"/>
                    <a:pt x="404423" y="447179"/>
                  </a:cubicBezTo>
                  <a:cubicBezTo>
                    <a:pt x="403846" y="422056"/>
                    <a:pt x="387329" y="408260"/>
                    <a:pt x="367670" y="398310"/>
                  </a:cubicBezTo>
                  <a:cubicBezTo>
                    <a:pt x="349931" y="389326"/>
                    <a:pt x="331283" y="381296"/>
                    <a:pt x="312149" y="376119"/>
                  </a:cubicBezTo>
                  <a:cubicBezTo>
                    <a:pt x="280093" y="367432"/>
                    <a:pt x="263874" y="345372"/>
                    <a:pt x="254673" y="315877"/>
                  </a:cubicBezTo>
                  <a:cubicBezTo>
                    <a:pt x="242820" y="277861"/>
                    <a:pt x="231133" y="239799"/>
                    <a:pt x="218903" y="200240"/>
                  </a:cubicBezTo>
                  <a:close/>
                  <a:moveTo>
                    <a:pt x="287397" y="126413"/>
                  </a:moveTo>
                  <a:cubicBezTo>
                    <a:pt x="297221" y="117258"/>
                    <a:pt x="292729" y="108805"/>
                    <a:pt x="286311" y="100233"/>
                  </a:cubicBezTo>
                  <a:cubicBezTo>
                    <a:pt x="282802" y="95541"/>
                    <a:pt x="277481" y="90706"/>
                    <a:pt x="276950" y="85528"/>
                  </a:cubicBezTo>
                  <a:cubicBezTo>
                    <a:pt x="274412" y="61028"/>
                    <a:pt x="258479" y="51707"/>
                    <a:pt x="237105" y="47626"/>
                  </a:cubicBezTo>
                  <a:cubicBezTo>
                    <a:pt x="233350" y="46906"/>
                    <a:pt x="229544" y="46426"/>
                    <a:pt x="226269" y="45917"/>
                  </a:cubicBezTo>
                  <a:cubicBezTo>
                    <a:pt x="224812" y="44294"/>
                    <a:pt x="223292" y="43346"/>
                    <a:pt x="222892" y="42060"/>
                  </a:cubicBezTo>
                  <a:cubicBezTo>
                    <a:pt x="210782" y="3272"/>
                    <a:pt x="171405" y="-9307"/>
                    <a:pt x="137315" y="-174"/>
                  </a:cubicBezTo>
                  <a:cubicBezTo>
                    <a:pt x="120102" y="4438"/>
                    <a:pt x="103791" y="10301"/>
                    <a:pt x="89818" y="21937"/>
                  </a:cubicBezTo>
                  <a:cubicBezTo>
                    <a:pt x="68792" y="39459"/>
                    <a:pt x="55528" y="59513"/>
                    <a:pt x="66426" y="88528"/>
                  </a:cubicBezTo>
                  <a:cubicBezTo>
                    <a:pt x="49933" y="102473"/>
                    <a:pt x="28450" y="112229"/>
                    <a:pt x="28650" y="137832"/>
                  </a:cubicBezTo>
                  <a:cubicBezTo>
                    <a:pt x="28759" y="151965"/>
                    <a:pt x="30702" y="165527"/>
                    <a:pt x="43338" y="174339"/>
                  </a:cubicBezTo>
                  <a:cubicBezTo>
                    <a:pt x="32508" y="209921"/>
                    <a:pt x="34445" y="214493"/>
                    <a:pt x="70598" y="239530"/>
                  </a:cubicBezTo>
                  <a:cubicBezTo>
                    <a:pt x="74085" y="270060"/>
                    <a:pt x="77948" y="300492"/>
                    <a:pt x="80817" y="331021"/>
                  </a:cubicBezTo>
                  <a:cubicBezTo>
                    <a:pt x="81703" y="340383"/>
                    <a:pt x="83531" y="349738"/>
                    <a:pt x="73159" y="357842"/>
                  </a:cubicBezTo>
                  <a:cubicBezTo>
                    <a:pt x="14414" y="403751"/>
                    <a:pt x="-7811" y="466370"/>
                    <a:pt x="-4377" y="538699"/>
                  </a:cubicBezTo>
                  <a:cubicBezTo>
                    <a:pt x="-873" y="612634"/>
                    <a:pt x="24987" y="678585"/>
                    <a:pt x="77251" y="731574"/>
                  </a:cubicBezTo>
                  <a:cubicBezTo>
                    <a:pt x="124594" y="779575"/>
                    <a:pt x="184630" y="800709"/>
                    <a:pt x="251421" y="805184"/>
                  </a:cubicBezTo>
                  <a:cubicBezTo>
                    <a:pt x="326808" y="810242"/>
                    <a:pt x="392027" y="786370"/>
                    <a:pt x="448931" y="738187"/>
                  </a:cubicBezTo>
                  <a:cubicBezTo>
                    <a:pt x="489536" y="703805"/>
                    <a:pt x="522301" y="663074"/>
                    <a:pt x="537600" y="611399"/>
                  </a:cubicBezTo>
                  <a:cubicBezTo>
                    <a:pt x="563740" y="523126"/>
                    <a:pt x="548670" y="441590"/>
                    <a:pt x="493183" y="367769"/>
                  </a:cubicBezTo>
                  <a:cubicBezTo>
                    <a:pt x="457772" y="320660"/>
                    <a:pt x="411293" y="289736"/>
                    <a:pt x="355234" y="272443"/>
                  </a:cubicBezTo>
                  <a:cubicBezTo>
                    <a:pt x="347307" y="269997"/>
                    <a:pt x="339923" y="265779"/>
                    <a:pt x="332151" y="262322"/>
                  </a:cubicBezTo>
                  <a:cubicBezTo>
                    <a:pt x="328974" y="240119"/>
                    <a:pt x="326676" y="218745"/>
                    <a:pt x="322693" y="197685"/>
                  </a:cubicBezTo>
                  <a:cubicBezTo>
                    <a:pt x="317829" y="171979"/>
                    <a:pt x="312669" y="168161"/>
                    <a:pt x="286637" y="171287"/>
                  </a:cubicBezTo>
                  <a:cubicBezTo>
                    <a:pt x="272241" y="173019"/>
                    <a:pt x="258005" y="176768"/>
                    <a:pt x="243969" y="180597"/>
                  </a:cubicBezTo>
                  <a:cubicBezTo>
                    <a:pt x="194380" y="194102"/>
                    <a:pt x="144676" y="207275"/>
                    <a:pt x="95527" y="222276"/>
                  </a:cubicBezTo>
                  <a:cubicBezTo>
                    <a:pt x="80846" y="226757"/>
                    <a:pt x="69587" y="221328"/>
                    <a:pt x="58637" y="215681"/>
                  </a:cubicBezTo>
                  <a:cubicBezTo>
                    <a:pt x="44789" y="208543"/>
                    <a:pt x="46910" y="188461"/>
                    <a:pt x="61780" y="179786"/>
                  </a:cubicBezTo>
                  <a:cubicBezTo>
                    <a:pt x="68324" y="175968"/>
                    <a:pt x="75833" y="173219"/>
                    <a:pt x="83252" y="171590"/>
                  </a:cubicBezTo>
                  <a:cubicBezTo>
                    <a:pt x="142396" y="158594"/>
                    <a:pt x="200952" y="142106"/>
                    <a:pt x="261965" y="139712"/>
                  </a:cubicBezTo>
                  <a:cubicBezTo>
                    <a:pt x="273458" y="139255"/>
                    <a:pt x="285208" y="139140"/>
                    <a:pt x="296472" y="141032"/>
                  </a:cubicBezTo>
                  <a:cubicBezTo>
                    <a:pt x="304633" y="142409"/>
                    <a:pt x="312194" y="147364"/>
                    <a:pt x="319395" y="150456"/>
                  </a:cubicBezTo>
                  <a:cubicBezTo>
                    <a:pt x="320441" y="139889"/>
                    <a:pt x="317263" y="134260"/>
                    <a:pt x="305382" y="130351"/>
                  </a:cubicBezTo>
                  <a:cubicBezTo>
                    <a:pt x="299701" y="128482"/>
                    <a:pt x="293781" y="127316"/>
                    <a:pt x="287991" y="125813"/>
                  </a:cubicBezTo>
                  <a:cubicBezTo>
                    <a:pt x="212645" y="130539"/>
                    <a:pt x="138556" y="142621"/>
                    <a:pt x="66352" y="165035"/>
                  </a:cubicBezTo>
                  <a:cubicBezTo>
                    <a:pt x="55957" y="168264"/>
                    <a:pt x="50585" y="165715"/>
                    <a:pt x="46904" y="153531"/>
                  </a:cubicBezTo>
                  <a:cubicBezTo>
                    <a:pt x="54362" y="149547"/>
                    <a:pt x="61151" y="144392"/>
                    <a:pt x="68804" y="142095"/>
                  </a:cubicBezTo>
                  <a:cubicBezTo>
                    <a:pt x="112884" y="128842"/>
                    <a:pt x="156838" y="114955"/>
                    <a:pt x="201529" y="104090"/>
                  </a:cubicBezTo>
                  <a:cubicBezTo>
                    <a:pt x="220520" y="99478"/>
                    <a:pt x="241283" y="100033"/>
                    <a:pt x="261028" y="101376"/>
                  </a:cubicBezTo>
                  <a:cubicBezTo>
                    <a:pt x="274521" y="102284"/>
                    <a:pt x="288586" y="107645"/>
                    <a:pt x="287397" y="12641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 flipH="1" rot="10800000">
              <a:off x="9287285" y="1237842"/>
              <a:ext cx="1245137" cy="1189044"/>
            </a:xfrm>
            <a:custGeom>
              <a:rect b="b" l="l" r="r" t="t"/>
              <a:pathLst>
                <a:path extrusionOk="0" h="1315158" w="1377200">
                  <a:moveTo>
                    <a:pt x="971166" y="165881"/>
                  </a:moveTo>
                  <a:cubicBezTo>
                    <a:pt x="963056" y="167229"/>
                    <a:pt x="952512" y="173899"/>
                    <a:pt x="950164" y="159069"/>
                  </a:cubicBezTo>
                  <a:cubicBezTo>
                    <a:pt x="948586" y="149061"/>
                    <a:pt x="958038" y="139277"/>
                    <a:pt x="967549" y="139552"/>
                  </a:cubicBezTo>
                  <a:cubicBezTo>
                    <a:pt x="977367" y="139832"/>
                    <a:pt x="987928" y="149038"/>
                    <a:pt x="987248" y="157806"/>
                  </a:cubicBezTo>
                  <a:cubicBezTo>
                    <a:pt x="986454" y="168224"/>
                    <a:pt x="980036" y="169881"/>
                    <a:pt x="971166" y="165881"/>
                  </a:cubicBezTo>
                  <a:close/>
                  <a:moveTo>
                    <a:pt x="27237" y="1236694"/>
                  </a:moveTo>
                  <a:cubicBezTo>
                    <a:pt x="26334" y="1235209"/>
                    <a:pt x="25425" y="1233722"/>
                    <a:pt x="24522" y="1232294"/>
                  </a:cubicBezTo>
                  <a:cubicBezTo>
                    <a:pt x="36861" y="1222292"/>
                    <a:pt x="48456" y="1211148"/>
                    <a:pt x="61664" y="1202519"/>
                  </a:cubicBezTo>
                  <a:cubicBezTo>
                    <a:pt x="130507" y="1157485"/>
                    <a:pt x="199807" y="1113125"/>
                    <a:pt x="268850" y="1068393"/>
                  </a:cubicBezTo>
                  <a:cubicBezTo>
                    <a:pt x="313358" y="1039555"/>
                    <a:pt x="359335" y="1012638"/>
                    <a:pt x="401741" y="980954"/>
                  </a:cubicBezTo>
                  <a:cubicBezTo>
                    <a:pt x="467600" y="931748"/>
                    <a:pt x="531117" y="879392"/>
                    <a:pt x="595211" y="827849"/>
                  </a:cubicBezTo>
                  <a:cubicBezTo>
                    <a:pt x="603172" y="821448"/>
                    <a:pt x="610315" y="818248"/>
                    <a:pt x="620259" y="820540"/>
                  </a:cubicBezTo>
                  <a:cubicBezTo>
                    <a:pt x="629243" y="822603"/>
                    <a:pt x="638404" y="823911"/>
                    <a:pt x="647514" y="825420"/>
                  </a:cubicBezTo>
                  <a:cubicBezTo>
                    <a:pt x="695240" y="833290"/>
                    <a:pt x="742812" y="842331"/>
                    <a:pt x="790749" y="848629"/>
                  </a:cubicBezTo>
                  <a:cubicBezTo>
                    <a:pt x="843356" y="855538"/>
                    <a:pt x="896277" y="860070"/>
                    <a:pt x="949095" y="865339"/>
                  </a:cubicBezTo>
                  <a:cubicBezTo>
                    <a:pt x="1050805" y="875483"/>
                    <a:pt x="1152577" y="885085"/>
                    <a:pt x="1254247" y="895652"/>
                  </a:cubicBezTo>
                  <a:cubicBezTo>
                    <a:pt x="1282942" y="898635"/>
                    <a:pt x="1311374" y="904178"/>
                    <a:pt x="1339927" y="908545"/>
                  </a:cubicBezTo>
                  <a:cubicBezTo>
                    <a:pt x="1340252" y="910179"/>
                    <a:pt x="1340578" y="911814"/>
                    <a:pt x="1340909" y="913449"/>
                  </a:cubicBezTo>
                  <a:cubicBezTo>
                    <a:pt x="1334069" y="917820"/>
                    <a:pt x="1327382" y="922473"/>
                    <a:pt x="1320358" y="926530"/>
                  </a:cubicBezTo>
                  <a:cubicBezTo>
                    <a:pt x="1183170" y="1005769"/>
                    <a:pt x="1046010" y="1085064"/>
                    <a:pt x="908672" y="1164057"/>
                  </a:cubicBezTo>
                  <a:cubicBezTo>
                    <a:pt x="837361" y="1205090"/>
                    <a:pt x="763574" y="1241895"/>
                    <a:pt x="696012" y="1289330"/>
                  </a:cubicBezTo>
                  <a:cubicBezTo>
                    <a:pt x="691331" y="1292587"/>
                    <a:pt x="684673" y="1294645"/>
                    <a:pt x="678975" y="1294530"/>
                  </a:cubicBezTo>
                  <a:cubicBezTo>
                    <a:pt x="665162" y="1294359"/>
                    <a:pt x="651338" y="1292930"/>
                    <a:pt x="637587" y="1291387"/>
                  </a:cubicBezTo>
                  <a:cubicBezTo>
                    <a:pt x="590290" y="1286072"/>
                    <a:pt x="543055" y="1280186"/>
                    <a:pt x="495741" y="1275042"/>
                  </a:cubicBezTo>
                  <a:cubicBezTo>
                    <a:pt x="436110" y="1268527"/>
                    <a:pt x="376469" y="1262012"/>
                    <a:pt x="316736" y="1256582"/>
                  </a:cubicBezTo>
                  <a:cubicBezTo>
                    <a:pt x="254716" y="1250925"/>
                    <a:pt x="192595" y="1246067"/>
                    <a:pt x="130467" y="1241666"/>
                  </a:cubicBezTo>
                  <a:cubicBezTo>
                    <a:pt x="96120" y="1239209"/>
                    <a:pt x="61652" y="1238294"/>
                    <a:pt x="27237" y="1236694"/>
                  </a:cubicBezTo>
                  <a:close/>
                  <a:moveTo>
                    <a:pt x="977887" y="-8798"/>
                  </a:moveTo>
                  <a:cubicBezTo>
                    <a:pt x="977887" y="36236"/>
                    <a:pt x="977887" y="81264"/>
                    <a:pt x="977887" y="126162"/>
                  </a:cubicBezTo>
                  <a:cubicBezTo>
                    <a:pt x="948598" y="129916"/>
                    <a:pt x="940139" y="136871"/>
                    <a:pt x="939425" y="157108"/>
                  </a:cubicBezTo>
                  <a:cubicBezTo>
                    <a:pt x="938831" y="174064"/>
                    <a:pt x="943340" y="177796"/>
                    <a:pt x="971509" y="183631"/>
                  </a:cubicBezTo>
                  <a:cubicBezTo>
                    <a:pt x="981167" y="223070"/>
                    <a:pt x="990300" y="262641"/>
                    <a:pt x="1000569" y="301921"/>
                  </a:cubicBezTo>
                  <a:cubicBezTo>
                    <a:pt x="1016686" y="363568"/>
                    <a:pt x="1034288" y="424833"/>
                    <a:pt x="1049942" y="486595"/>
                  </a:cubicBezTo>
                  <a:cubicBezTo>
                    <a:pt x="1075774" y="588493"/>
                    <a:pt x="1105817" y="689421"/>
                    <a:pt x="1121653" y="793685"/>
                  </a:cubicBezTo>
                  <a:cubicBezTo>
                    <a:pt x="1125437" y="818596"/>
                    <a:pt x="1131557" y="843154"/>
                    <a:pt x="1137318" y="871369"/>
                  </a:cubicBezTo>
                  <a:cubicBezTo>
                    <a:pt x="1043124" y="866345"/>
                    <a:pt x="951912" y="855081"/>
                    <a:pt x="860598" y="844977"/>
                  </a:cubicBezTo>
                  <a:cubicBezTo>
                    <a:pt x="769049" y="834844"/>
                    <a:pt x="677906" y="821968"/>
                    <a:pt x="584660" y="800571"/>
                  </a:cubicBezTo>
                  <a:cubicBezTo>
                    <a:pt x="587210" y="808795"/>
                    <a:pt x="588593" y="813247"/>
                    <a:pt x="590290" y="818734"/>
                  </a:cubicBezTo>
                  <a:cubicBezTo>
                    <a:pt x="520441" y="873392"/>
                    <a:pt x="451638" y="930148"/>
                    <a:pt x="379669" y="982571"/>
                  </a:cubicBezTo>
                  <a:cubicBezTo>
                    <a:pt x="326908" y="1021004"/>
                    <a:pt x="269833" y="1053489"/>
                    <a:pt x="214986" y="1089099"/>
                  </a:cubicBezTo>
                  <a:cubicBezTo>
                    <a:pt x="156967" y="1126738"/>
                    <a:pt x="98931" y="1164457"/>
                    <a:pt x="41736" y="1203319"/>
                  </a:cubicBezTo>
                  <a:cubicBezTo>
                    <a:pt x="26031" y="1214006"/>
                    <a:pt x="13144" y="1228865"/>
                    <a:pt x="-641" y="1242238"/>
                  </a:cubicBezTo>
                  <a:cubicBezTo>
                    <a:pt x="-3602" y="1245095"/>
                    <a:pt x="-4848" y="1249724"/>
                    <a:pt x="-7351" y="1254411"/>
                  </a:cubicBezTo>
                  <a:cubicBezTo>
                    <a:pt x="57075" y="1247039"/>
                    <a:pt x="119660" y="1251268"/>
                    <a:pt x="182199" y="1256068"/>
                  </a:cubicBezTo>
                  <a:cubicBezTo>
                    <a:pt x="219004" y="1258926"/>
                    <a:pt x="255779" y="1262184"/>
                    <a:pt x="292504" y="1265898"/>
                  </a:cubicBezTo>
                  <a:cubicBezTo>
                    <a:pt x="356741" y="1272356"/>
                    <a:pt x="420931" y="1279329"/>
                    <a:pt x="485134" y="1286072"/>
                  </a:cubicBezTo>
                  <a:cubicBezTo>
                    <a:pt x="527208" y="1290530"/>
                    <a:pt x="569282" y="1294987"/>
                    <a:pt x="611356" y="1299388"/>
                  </a:cubicBezTo>
                  <a:cubicBezTo>
                    <a:pt x="635015" y="1301845"/>
                    <a:pt x="658647" y="1304531"/>
                    <a:pt x="682364" y="1306303"/>
                  </a:cubicBezTo>
                  <a:cubicBezTo>
                    <a:pt x="687874" y="1306703"/>
                    <a:pt x="694720" y="1304989"/>
                    <a:pt x="699120" y="1301788"/>
                  </a:cubicBezTo>
                  <a:cubicBezTo>
                    <a:pt x="760803" y="1256640"/>
                    <a:pt x="829108" y="1222578"/>
                    <a:pt x="895191" y="1184859"/>
                  </a:cubicBezTo>
                  <a:cubicBezTo>
                    <a:pt x="953255" y="1151712"/>
                    <a:pt x="1012017" y="1119760"/>
                    <a:pt x="1069893" y="1086275"/>
                  </a:cubicBezTo>
                  <a:cubicBezTo>
                    <a:pt x="1159058" y="1034681"/>
                    <a:pt x="1247755" y="982291"/>
                    <a:pt x="1336543" y="930051"/>
                  </a:cubicBezTo>
                  <a:cubicBezTo>
                    <a:pt x="1347013" y="923890"/>
                    <a:pt x="1356774" y="916523"/>
                    <a:pt x="1369850" y="907705"/>
                  </a:cubicBezTo>
                  <a:cubicBezTo>
                    <a:pt x="1297007" y="884073"/>
                    <a:pt x="1224558" y="880244"/>
                    <a:pt x="1149520" y="871592"/>
                  </a:cubicBezTo>
                  <a:cubicBezTo>
                    <a:pt x="1127449" y="755703"/>
                    <a:pt x="1103588" y="639466"/>
                    <a:pt x="1071664" y="524988"/>
                  </a:cubicBezTo>
                  <a:cubicBezTo>
                    <a:pt x="1039929" y="411197"/>
                    <a:pt x="1011314" y="296531"/>
                    <a:pt x="980470" y="178939"/>
                  </a:cubicBezTo>
                  <a:cubicBezTo>
                    <a:pt x="985133" y="175551"/>
                    <a:pt x="991003" y="172773"/>
                    <a:pt x="994712" y="168235"/>
                  </a:cubicBezTo>
                  <a:cubicBezTo>
                    <a:pt x="1000392" y="161303"/>
                    <a:pt x="1002747" y="152616"/>
                    <a:pt x="995826" y="145049"/>
                  </a:cubicBezTo>
                  <a:cubicBezTo>
                    <a:pt x="988688" y="137243"/>
                    <a:pt x="990169" y="128607"/>
                    <a:pt x="990065" y="119292"/>
                  </a:cubicBezTo>
                  <a:cubicBezTo>
                    <a:pt x="989705" y="84688"/>
                    <a:pt x="988505" y="50083"/>
                    <a:pt x="986991" y="15502"/>
                  </a:cubicBezTo>
                  <a:cubicBezTo>
                    <a:pt x="986642" y="7404"/>
                    <a:pt x="983853" y="-586"/>
                    <a:pt x="982184" y="-8627"/>
                  </a:cubicBezTo>
                  <a:cubicBezTo>
                    <a:pt x="980750" y="-8684"/>
                    <a:pt x="979321" y="-8741"/>
                    <a:pt x="977887" y="-879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 flipH="1" rot="10800000">
              <a:off x="10506200" y="4560270"/>
              <a:ext cx="518464" cy="705563"/>
            </a:xfrm>
            <a:custGeom>
              <a:rect b="b" l="l" r="r" t="t"/>
              <a:pathLst>
                <a:path extrusionOk="0" h="780397" w="573454">
                  <a:moveTo>
                    <a:pt x="62223" y="571823"/>
                  </a:moveTo>
                  <a:cubicBezTo>
                    <a:pt x="62223" y="637483"/>
                    <a:pt x="62223" y="700513"/>
                    <a:pt x="62223" y="763413"/>
                  </a:cubicBezTo>
                  <a:cubicBezTo>
                    <a:pt x="42335" y="763413"/>
                    <a:pt x="24384" y="763413"/>
                    <a:pt x="5433" y="763413"/>
                  </a:cubicBezTo>
                  <a:cubicBezTo>
                    <a:pt x="5433" y="700513"/>
                    <a:pt x="5433" y="639357"/>
                    <a:pt x="5433" y="575389"/>
                  </a:cubicBezTo>
                  <a:cubicBezTo>
                    <a:pt x="24567" y="574189"/>
                    <a:pt x="43204" y="573017"/>
                    <a:pt x="62223" y="571823"/>
                  </a:cubicBezTo>
                  <a:close/>
                  <a:moveTo>
                    <a:pt x="456370" y="74864"/>
                  </a:moveTo>
                  <a:cubicBezTo>
                    <a:pt x="456370" y="75315"/>
                    <a:pt x="456370" y="75761"/>
                    <a:pt x="456370" y="76212"/>
                  </a:cubicBezTo>
                  <a:cubicBezTo>
                    <a:pt x="445568" y="76212"/>
                    <a:pt x="434767" y="76818"/>
                    <a:pt x="424080" y="76092"/>
                  </a:cubicBezTo>
                  <a:cubicBezTo>
                    <a:pt x="401106" y="74538"/>
                    <a:pt x="377903" y="73641"/>
                    <a:pt x="356700" y="63097"/>
                  </a:cubicBezTo>
                  <a:cubicBezTo>
                    <a:pt x="343784" y="56707"/>
                    <a:pt x="337555" y="46552"/>
                    <a:pt x="338584" y="33859"/>
                  </a:cubicBezTo>
                  <a:cubicBezTo>
                    <a:pt x="339498" y="22583"/>
                    <a:pt x="346870" y="15839"/>
                    <a:pt x="362129" y="12450"/>
                  </a:cubicBezTo>
                  <a:cubicBezTo>
                    <a:pt x="365844" y="11622"/>
                    <a:pt x="369730" y="10610"/>
                    <a:pt x="373502" y="10679"/>
                  </a:cubicBezTo>
                  <a:cubicBezTo>
                    <a:pt x="414022" y="11462"/>
                    <a:pt x="454541" y="12119"/>
                    <a:pt x="495003" y="13673"/>
                  </a:cubicBezTo>
                  <a:cubicBezTo>
                    <a:pt x="502375" y="13953"/>
                    <a:pt x="509919" y="17411"/>
                    <a:pt x="516835" y="20566"/>
                  </a:cubicBezTo>
                  <a:cubicBezTo>
                    <a:pt x="532036" y="27504"/>
                    <a:pt x="536837" y="42048"/>
                    <a:pt x="529636" y="56896"/>
                  </a:cubicBezTo>
                  <a:cubicBezTo>
                    <a:pt x="524550" y="67360"/>
                    <a:pt x="516491" y="74281"/>
                    <a:pt x="504719" y="74721"/>
                  </a:cubicBezTo>
                  <a:cubicBezTo>
                    <a:pt x="488602" y="75309"/>
                    <a:pt x="472486" y="74864"/>
                    <a:pt x="456370" y="74864"/>
                  </a:cubicBezTo>
                  <a:close/>
                  <a:moveTo>
                    <a:pt x="99205" y="390115"/>
                  </a:moveTo>
                  <a:cubicBezTo>
                    <a:pt x="175334" y="388446"/>
                    <a:pt x="250516" y="386828"/>
                    <a:pt x="325725" y="385148"/>
                  </a:cubicBezTo>
                  <a:cubicBezTo>
                    <a:pt x="401677" y="383457"/>
                    <a:pt x="477629" y="381702"/>
                    <a:pt x="554382" y="379965"/>
                  </a:cubicBezTo>
                  <a:cubicBezTo>
                    <a:pt x="554382" y="391132"/>
                    <a:pt x="554382" y="403939"/>
                    <a:pt x="554382" y="416752"/>
                  </a:cubicBezTo>
                  <a:cubicBezTo>
                    <a:pt x="554382" y="519914"/>
                    <a:pt x="554439" y="623075"/>
                    <a:pt x="554325" y="726231"/>
                  </a:cubicBezTo>
                  <a:cubicBezTo>
                    <a:pt x="554268" y="735821"/>
                    <a:pt x="553125" y="745405"/>
                    <a:pt x="552553" y="754332"/>
                  </a:cubicBezTo>
                  <a:cubicBezTo>
                    <a:pt x="530551" y="753200"/>
                    <a:pt x="511405" y="751863"/>
                    <a:pt x="492260" y="751303"/>
                  </a:cubicBezTo>
                  <a:cubicBezTo>
                    <a:pt x="433795" y="749605"/>
                    <a:pt x="375331" y="747176"/>
                    <a:pt x="316867" y="746965"/>
                  </a:cubicBezTo>
                  <a:cubicBezTo>
                    <a:pt x="250687" y="746731"/>
                    <a:pt x="184541" y="748685"/>
                    <a:pt x="118379" y="749428"/>
                  </a:cubicBezTo>
                  <a:cubicBezTo>
                    <a:pt x="112544" y="749491"/>
                    <a:pt x="106686" y="747639"/>
                    <a:pt x="99205" y="746399"/>
                  </a:cubicBezTo>
                  <a:cubicBezTo>
                    <a:pt x="99205" y="628230"/>
                    <a:pt x="99205" y="511438"/>
                    <a:pt x="99205" y="390115"/>
                  </a:cubicBezTo>
                  <a:close/>
                  <a:moveTo>
                    <a:pt x="473286" y="205394"/>
                  </a:moveTo>
                  <a:cubicBezTo>
                    <a:pt x="476944" y="198965"/>
                    <a:pt x="473343" y="197468"/>
                    <a:pt x="467800" y="197205"/>
                  </a:cubicBezTo>
                  <a:cubicBezTo>
                    <a:pt x="441682" y="195959"/>
                    <a:pt x="415565" y="194662"/>
                    <a:pt x="389447" y="193433"/>
                  </a:cubicBezTo>
                  <a:cubicBezTo>
                    <a:pt x="382532" y="193107"/>
                    <a:pt x="375331" y="194056"/>
                    <a:pt x="368816" y="192278"/>
                  </a:cubicBezTo>
                  <a:cubicBezTo>
                    <a:pt x="365787" y="191427"/>
                    <a:pt x="364072" y="185529"/>
                    <a:pt x="359500" y="178374"/>
                  </a:cubicBezTo>
                  <a:cubicBezTo>
                    <a:pt x="400363" y="181963"/>
                    <a:pt x="435796" y="178494"/>
                    <a:pt x="472143" y="170481"/>
                  </a:cubicBezTo>
                  <a:cubicBezTo>
                    <a:pt x="475229" y="143232"/>
                    <a:pt x="478201" y="116686"/>
                    <a:pt x="481459" y="88100"/>
                  </a:cubicBezTo>
                  <a:cubicBezTo>
                    <a:pt x="488945" y="87517"/>
                    <a:pt x="497118" y="86980"/>
                    <a:pt x="505233" y="86231"/>
                  </a:cubicBezTo>
                  <a:cubicBezTo>
                    <a:pt x="524778" y="84448"/>
                    <a:pt x="540609" y="70372"/>
                    <a:pt x="543581" y="52169"/>
                  </a:cubicBezTo>
                  <a:cubicBezTo>
                    <a:pt x="547010" y="31744"/>
                    <a:pt x="539009" y="15468"/>
                    <a:pt x="517634" y="9301"/>
                  </a:cubicBezTo>
                  <a:cubicBezTo>
                    <a:pt x="498089" y="3643"/>
                    <a:pt x="477172" y="1620"/>
                    <a:pt x="456713" y="-43"/>
                  </a:cubicBezTo>
                  <a:cubicBezTo>
                    <a:pt x="433910" y="-1889"/>
                    <a:pt x="410935" y="-2454"/>
                    <a:pt x="388075" y="-1746"/>
                  </a:cubicBezTo>
                  <a:cubicBezTo>
                    <a:pt x="374531" y="-1329"/>
                    <a:pt x="360244" y="523"/>
                    <a:pt x="347728" y="5427"/>
                  </a:cubicBezTo>
                  <a:cubicBezTo>
                    <a:pt x="323324" y="14993"/>
                    <a:pt x="317724" y="42791"/>
                    <a:pt x="336412" y="61605"/>
                  </a:cubicBezTo>
                  <a:cubicBezTo>
                    <a:pt x="345727" y="70978"/>
                    <a:pt x="358700" y="76715"/>
                    <a:pt x="370416" y="84339"/>
                  </a:cubicBezTo>
                  <a:cubicBezTo>
                    <a:pt x="367102" y="85511"/>
                    <a:pt x="362301" y="87220"/>
                    <a:pt x="355043" y="89826"/>
                  </a:cubicBezTo>
                  <a:cubicBezTo>
                    <a:pt x="368873" y="100907"/>
                    <a:pt x="382189" y="95101"/>
                    <a:pt x="394305" y="96158"/>
                  </a:cubicBezTo>
                  <a:cubicBezTo>
                    <a:pt x="406535" y="97232"/>
                    <a:pt x="418936" y="96558"/>
                    <a:pt x="431224" y="96592"/>
                  </a:cubicBezTo>
                  <a:cubicBezTo>
                    <a:pt x="444254" y="96626"/>
                    <a:pt x="457227" y="96598"/>
                    <a:pt x="472429" y="96598"/>
                  </a:cubicBezTo>
                  <a:cubicBezTo>
                    <a:pt x="467914" y="120995"/>
                    <a:pt x="463685" y="143981"/>
                    <a:pt x="459170" y="168721"/>
                  </a:cubicBezTo>
                  <a:cubicBezTo>
                    <a:pt x="427509" y="161057"/>
                    <a:pt x="395962" y="175465"/>
                    <a:pt x="366016" y="164704"/>
                  </a:cubicBezTo>
                  <a:cubicBezTo>
                    <a:pt x="357729" y="143935"/>
                    <a:pt x="369559" y="121504"/>
                    <a:pt x="355843" y="102919"/>
                  </a:cubicBezTo>
                  <a:cubicBezTo>
                    <a:pt x="347671" y="147564"/>
                    <a:pt x="354928" y="192330"/>
                    <a:pt x="352871" y="236924"/>
                  </a:cubicBezTo>
                  <a:cubicBezTo>
                    <a:pt x="350814" y="281244"/>
                    <a:pt x="352414" y="325729"/>
                    <a:pt x="352414" y="371398"/>
                  </a:cubicBezTo>
                  <a:cubicBezTo>
                    <a:pt x="310180" y="373055"/>
                    <a:pt x="266518" y="374490"/>
                    <a:pt x="222912" y="376559"/>
                  </a:cubicBezTo>
                  <a:cubicBezTo>
                    <a:pt x="179387" y="378616"/>
                    <a:pt x="135415" y="372124"/>
                    <a:pt x="91456" y="381599"/>
                  </a:cubicBezTo>
                  <a:cubicBezTo>
                    <a:pt x="82740" y="441190"/>
                    <a:pt x="89466" y="499723"/>
                    <a:pt x="85632" y="559821"/>
                  </a:cubicBezTo>
                  <a:cubicBezTo>
                    <a:pt x="55943" y="561027"/>
                    <a:pt x="27030" y="562199"/>
                    <a:pt x="-4442" y="563473"/>
                  </a:cubicBezTo>
                  <a:cubicBezTo>
                    <a:pt x="-5271" y="573755"/>
                    <a:pt x="-6682" y="583402"/>
                    <a:pt x="-6728" y="593066"/>
                  </a:cubicBezTo>
                  <a:cubicBezTo>
                    <a:pt x="-6974" y="642363"/>
                    <a:pt x="-6774" y="691661"/>
                    <a:pt x="-6957" y="740953"/>
                  </a:cubicBezTo>
                  <a:cubicBezTo>
                    <a:pt x="-6991" y="750760"/>
                    <a:pt x="-8037" y="760561"/>
                    <a:pt x="-8786" y="773203"/>
                  </a:cubicBezTo>
                  <a:cubicBezTo>
                    <a:pt x="19932" y="782849"/>
                    <a:pt x="49639" y="776860"/>
                    <a:pt x="78785" y="772122"/>
                  </a:cubicBezTo>
                  <a:cubicBezTo>
                    <a:pt x="77808" y="760607"/>
                    <a:pt x="76288" y="750365"/>
                    <a:pt x="76185" y="740113"/>
                  </a:cubicBezTo>
                  <a:cubicBezTo>
                    <a:pt x="75722" y="695444"/>
                    <a:pt x="75785" y="650764"/>
                    <a:pt x="75402" y="606096"/>
                  </a:cubicBezTo>
                  <a:cubicBezTo>
                    <a:pt x="75299" y="594643"/>
                    <a:pt x="74259" y="583196"/>
                    <a:pt x="73642" y="571680"/>
                  </a:cubicBezTo>
                  <a:cubicBezTo>
                    <a:pt x="78728" y="567828"/>
                    <a:pt x="83586" y="566548"/>
                    <a:pt x="85958" y="574172"/>
                  </a:cubicBezTo>
                  <a:cubicBezTo>
                    <a:pt x="87072" y="577738"/>
                    <a:pt x="86769" y="581801"/>
                    <a:pt x="86775" y="585636"/>
                  </a:cubicBezTo>
                  <a:cubicBezTo>
                    <a:pt x="86815" y="642569"/>
                    <a:pt x="86804" y="699502"/>
                    <a:pt x="86804" y="758789"/>
                  </a:cubicBezTo>
                  <a:cubicBezTo>
                    <a:pt x="91170" y="759355"/>
                    <a:pt x="96902" y="760772"/>
                    <a:pt x="102623" y="760738"/>
                  </a:cubicBezTo>
                  <a:cubicBezTo>
                    <a:pt x="171934" y="760247"/>
                    <a:pt x="241257" y="758789"/>
                    <a:pt x="310580" y="759121"/>
                  </a:cubicBezTo>
                  <a:cubicBezTo>
                    <a:pt x="369044" y="759406"/>
                    <a:pt x="427509" y="761784"/>
                    <a:pt x="486031" y="763093"/>
                  </a:cubicBezTo>
                  <a:cubicBezTo>
                    <a:pt x="511177" y="763653"/>
                    <a:pt x="536894" y="769356"/>
                    <a:pt x="560726" y="755966"/>
                  </a:cubicBezTo>
                  <a:cubicBezTo>
                    <a:pt x="562040" y="755246"/>
                    <a:pt x="563126" y="754160"/>
                    <a:pt x="564669" y="752931"/>
                  </a:cubicBezTo>
                  <a:cubicBezTo>
                    <a:pt x="564669" y="625618"/>
                    <a:pt x="564669" y="498025"/>
                    <a:pt x="564669" y="369009"/>
                  </a:cubicBezTo>
                  <a:cubicBezTo>
                    <a:pt x="535408" y="369009"/>
                    <a:pt x="508033" y="369009"/>
                    <a:pt x="479230" y="369009"/>
                  </a:cubicBezTo>
                  <a:cubicBezTo>
                    <a:pt x="478487" y="362728"/>
                    <a:pt x="477229" y="357682"/>
                    <a:pt x="477287" y="352653"/>
                  </a:cubicBezTo>
                  <a:cubicBezTo>
                    <a:pt x="477915" y="311082"/>
                    <a:pt x="479173" y="269517"/>
                    <a:pt x="479287" y="227951"/>
                  </a:cubicBezTo>
                  <a:cubicBezTo>
                    <a:pt x="479344" y="220219"/>
                    <a:pt x="475001" y="212481"/>
                    <a:pt x="472715" y="204760"/>
                  </a:cubicBezTo>
                  <a:cubicBezTo>
                    <a:pt x="469400" y="256361"/>
                    <a:pt x="466028" y="307939"/>
                    <a:pt x="462656" y="359168"/>
                  </a:cubicBezTo>
                  <a:cubicBezTo>
                    <a:pt x="429338" y="359168"/>
                    <a:pt x="397448" y="359168"/>
                    <a:pt x="365901" y="359168"/>
                  </a:cubicBezTo>
                  <a:cubicBezTo>
                    <a:pt x="361387" y="330330"/>
                    <a:pt x="362587" y="222316"/>
                    <a:pt x="367673" y="205394"/>
                  </a:cubicBezTo>
                  <a:cubicBezTo>
                    <a:pt x="402592" y="205394"/>
                    <a:pt x="437968" y="205394"/>
                    <a:pt x="473286" y="20539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 flipH="1" rot="10800000">
              <a:off x="10872637" y="394585"/>
              <a:ext cx="735403" cy="705631"/>
            </a:xfrm>
            <a:custGeom>
              <a:rect b="b" l="l" r="r" t="t"/>
              <a:pathLst>
                <a:path extrusionOk="0" h="780472" w="813402">
                  <a:moveTo>
                    <a:pt x="9009" y="435873"/>
                  </a:moveTo>
                  <a:cubicBezTo>
                    <a:pt x="11295" y="436158"/>
                    <a:pt x="13809" y="435758"/>
                    <a:pt x="15581" y="436730"/>
                  </a:cubicBezTo>
                  <a:cubicBezTo>
                    <a:pt x="48271" y="454790"/>
                    <a:pt x="83075" y="465191"/>
                    <a:pt x="120394" y="469534"/>
                  </a:cubicBezTo>
                  <a:cubicBezTo>
                    <a:pt x="150512" y="473020"/>
                    <a:pt x="157656" y="487479"/>
                    <a:pt x="153941" y="517712"/>
                  </a:cubicBezTo>
                  <a:cubicBezTo>
                    <a:pt x="150569" y="545715"/>
                    <a:pt x="150627" y="574061"/>
                    <a:pt x="169772" y="598464"/>
                  </a:cubicBezTo>
                  <a:cubicBezTo>
                    <a:pt x="178230" y="609266"/>
                    <a:pt x="184688" y="621668"/>
                    <a:pt x="192689" y="632869"/>
                  </a:cubicBezTo>
                  <a:cubicBezTo>
                    <a:pt x="207948" y="654243"/>
                    <a:pt x="224864" y="673502"/>
                    <a:pt x="250468" y="683732"/>
                  </a:cubicBezTo>
                  <a:cubicBezTo>
                    <a:pt x="271727" y="692248"/>
                    <a:pt x="276013" y="708536"/>
                    <a:pt x="263955" y="728481"/>
                  </a:cubicBezTo>
                  <a:cubicBezTo>
                    <a:pt x="261212" y="732996"/>
                    <a:pt x="257840" y="737168"/>
                    <a:pt x="254868" y="741339"/>
                  </a:cubicBezTo>
                  <a:cubicBezTo>
                    <a:pt x="114336" y="701506"/>
                    <a:pt x="15810" y="556288"/>
                    <a:pt x="9009" y="435873"/>
                  </a:cubicBezTo>
                  <a:close/>
                  <a:moveTo>
                    <a:pt x="701096" y="641556"/>
                  </a:moveTo>
                  <a:cubicBezTo>
                    <a:pt x="706811" y="636984"/>
                    <a:pt x="714011" y="633497"/>
                    <a:pt x="718126" y="627782"/>
                  </a:cubicBezTo>
                  <a:cubicBezTo>
                    <a:pt x="747215" y="587720"/>
                    <a:pt x="770304" y="544629"/>
                    <a:pt x="781106" y="495766"/>
                  </a:cubicBezTo>
                  <a:cubicBezTo>
                    <a:pt x="788077" y="464391"/>
                    <a:pt x="796650" y="433244"/>
                    <a:pt x="801565" y="401583"/>
                  </a:cubicBezTo>
                  <a:cubicBezTo>
                    <a:pt x="808137" y="359120"/>
                    <a:pt x="799336" y="317401"/>
                    <a:pt x="788135" y="276596"/>
                  </a:cubicBezTo>
                  <a:cubicBezTo>
                    <a:pt x="770361" y="211730"/>
                    <a:pt x="737614" y="155666"/>
                    <a:pt x="691780" y="105717"/>
                  </a:cubicBezTo>
                  <a:cubicBezTo>
                    <a:pt x="644403" y="54111"/>
                    <a:pt x="584566" y="27422"/>
                    <a:pt x="519701" y="9305"/>
                  </a:cubicBezTo>
                  <a:cubicBezTo>
                    <a:pt x="478382" y="-2182"/>
                    <a:pt x="436491" y="-12183"/>
                    <a:pt x="392828" y="-11097"/>
                  </a:cubicBezTo>
                  <a:cubicBezTo>
                    <a:pt x="300531" y="-8926"/>
                    <a:pt x="215206" y="14106"/>
                    <a:pt x="141082" y="71199"/>
                  </a:cubicBezTo>
                  <a:cubicBezTo>
                    <a:pt x="99878" y="102917"/>
                    <a:pt x="65130" y="139550"/>
                    <a:pt x="41470" y="187099"/>
                  </a:cubicBezTo>
                  <a:cubicBezTo>
                    <a:pt x="19410" y="231333"/>
                    <a:pt x="-21" y="276082"/>
                    <a:pt x="-6879" y="325116"/>
                  </a:cubicBezTo>
                  <a:cubicBezTo>
                    <a:pt x="-11565" y="358663"/>
                    <a:pt x="-9565" y="392553"/>
                    <a:pt x="-5393" y="426215"/>
                  </a:cubicBezTo>
                  <a:cubicBezTo>
                    <a:pt x="4665" y="507596"/>
                    <a:pt x="33983" y="581663"/>
                    <a:pt x="87533" y="643442"/>
                  </a:cubicBezTo>
                  <a:cubicBezTo>
                    <a:pt x="126966" y="688876"/>
                    <a:pt x="174744" y="724538"/>
                    <a:pt x="233551" y="744540"/>
                  </a:cubicBezTo>
                  <a:cubicBezTo>
                    <a:pt x="296073" y="765857"/>
                    <a:pt x="360253" y="770315"/>
                    <a:pt x="424889" y="769115"/>
                  </a:cubicBezTo>
                  <a:cubicBezTo>
                    <a:pt x="464666" y="768371"/>
                    <a:pt x="504156" y="760313"/>
                    <a:pt x="542219" y="747512"/>
                  </a:cubicBezTo>
                  <a:cubicBezTo>
                    <a:pt x="547648" y="745683"/>
                    <a:pt x="552391" y="741625"/>
                    <a:pt x="557477" y="738596"/>
                  </a:cubicBezTo>
                  <a:lnTo>
                    <a:pt x="558049" y="739111"/>
                  </a:lnTo>
                  <a:cubicBezTo>
                    <a:pt x="546219" y="740939"/>
                    <a:pt x="534446" y="742826"/>
                    <a:pt x="523016" y="744654"/>
                  </a:cubicBezTo>
                  <a:cubicBezTo>
                    <a:pt x="513586" y="733567"/>
                    <a:pt x="512329" y="721051"/>
                    <a:pt x="513415" y="708993"/>
                  </a:cubicBezTo>
                  <a:cubicBezTo>
                    <a:pt x="515415" y="685332"/>
                    <a:pt x="518044" y="661673"/>
                    <a:pt x="522616" y="638469"/>
                  </a:cubicBezTo>
                  <a:cubicBezTo>
                    <a:pt x="525759" y="622639"/>
                    <a:pt x="528902" y="606980"/>
                    <a:pt x="515586" y="595664"/>
                  </a:cubicBezTo>
                  <a:cubicBezTo>
                    <a:pt x="502099" y="584177"/>
                    <a:pt x="486840" y="590178"/>
                    <a:pt x="472267" y="596464"/>
                  </a:cubicBezTo>
                  <a:cubicBezTo>
                    <a:pt x="452093" y="605094"/>
                    <a:pt x="435176" y="595721"/>
                    <a:pt x="433747" y="573776"/>
                  </a:cubicBezTo>
                  <a:cubicBezTo>
                    <a:pt x="432205" y="549887"/>
                    <a:pt x="420832" y="533657"/>
                    <a:pt x="401458" y="521198"/>
                  </a:cubicBezTo>
                  <a:cubicBezTo>
                    <a:pt x="386656" y="511654"/>
                    <a:pt x="371740" y="501938"/>
                    <a:pt x="358138" y="490794"/>
                  </a:cubicBezTo>
                  <a:cubicBezTo>
                    <a:pt x="349680" y="483822"/>
                    <a:pt x="336421" y="475306"/>
                    <a:pt x="342593" y="463019"/>
                  </a:cubicBezTo>
                  <a:cubicBezTo>
                    <a:pt x="346480" y="455361"/>
                    <a:pt x="359167" y="451075"/>
                    <a:pt x="368711" y="447474"/>
                  </a:cubicBezTo>
                  <a:cubicBezTo>
                    <a:pt x="389571" y="439531"/>
                    <a:pt x="409631" y="448389"/>
                    <a:pt x="429290" y="453647"/>
                  </a:cubicBezTo>
                  <a:cubicBezTo>
                    <a:pt x="449921" y="459190"/>
                    <a:pt x="468723" y="456904"/>
                    <a:pt x="487011" y="446903"/>
                  </a:cubicBezTo>
                  <a:cubicBezTo>
                    <a:pt x="491012" y="444731"/>
                    <a:pt x="495527" y="442502"/>
                    <a:pt x="498270" y="439073"/>
                  </a:cubicBezTo>
                  <a:cubicBezTo>
                    <a:pt x="516329" y="416156"/>
                    <a:pt x="541704" y="402897"/>
                    <a:pt x="565135" y="387067"/>
                  </a:cubicBezTo>
                  <a:cubicBezTo>
                    <a:pt x="585995" y="373065"/>
                    <a:pt x="600911" y="355577"/>
                    <a:pt x="597139" y="327917"/>
                  </a:cubicBezTo>
                  <a:cubicBezTo>
                    <a:pt x="596225" y="321059"/>
                    <a:pt x="596454" y="314029"/>
                    <a:pt x="596911" y="307171"/>
                  </a:cubicBezTo>
                  <a:cubicBezTo>
                    <a:pt x="598339" y="285854"/>
                    <a:pt x="610113" y="276767"/>
                    <a:pt x="630972" y="281568"/>
                  </a:cubicBezTo>
                  <a:cubicBezTo>
                    <a:pt x="640630" y="283739"/>
                    <a:pt x="649889" y="287740"/>
                    <a:pt x="659262" y="291169"/>
                  </a:cubicBezTo>
                  <a:cubicBezTo>
                    <a:pt x="694866" y="304028"/>
                    <a:pt x="749901" y="285054"/>
                    <a:pt x="761389" y="248192"/>
                  </a:cubicBezTo>
                  <a:cubicBezTo>
                    <a:pt x="758246" y="251336"/>
                    <a:pt x="755159" y="254536"/>
                    <a:pt x="751959" y="257736"/>
                  </a:cubicBezTo>
                  <a:cubicBezTo>
                    <a:pt x="725727" y="283968"/>
                    <a:pt x="691666" y="302542"/>
                    <a:pt x="650460" y="280539"/>
                  </a:cubicBezTo>
                  <a:cubicBezTo>
                    <a:pt x="642574" y="276310"/>
                    <a:pt x="633087" y="274253"/>
                    <a:pt x="624057" y="272995"/>
                  </a:cubicBezTo>
                  <a:cubicBezTo>
                    <a:pt x="604455" y="270309"/>
                    <a:pt x="591310" y="281339"/>
                    <a:pt x="589767" y="300884"/>
                  </a:cubicBezTo>
                  <a:cubicBezTo>
                    <a:pt x="589195" y="307800"/>
                    <a:pt x="588624" y="314944"/>
                    <a:pt x="589824" y="321630"/>
                  </a:cubicBezTo>
                  <a:cubicBezTo>
                    <a:pt x="594797" y="348662"/>
                    <a:pt x="578737" y="365007"/>
                    <a:pt x="560735" y="380209"/>
                  </a:cubicBezTo>
                  <a:cubicBezTo>
                    <a:pt x="554391" y="385581"/>
                    <a:pt x="545990" y="388553"/>
                    <a:pt x="539189" y="393525"/>
                  </a:cubicBezTo>
                  <a:cubicBezTo>
                    <a:pt x="525074" y="403926"/>
                    <a:pt x="511529" y="415070"/>
                    <a:pt x="497527" y="425700"/>
                  </a:cubicBezTo>
                  <a:cubicBezTo>
                    <a:pt x="491526" y="430272"/>
                    <a:pt x="485468" y="434959"/>
                    <a:pt x="478839" y="438444"/>
                  </a:cubicBezTo>
                  <a:cubicBezTo>
                    <a:pt x="459408" y="448731"/>
                    <a:pt x="439748" y="448675"/>
                    <a:pt x="418660" y="441873"/>
                  </a:cubicBezTo>
                  <a:cubicBezTo>
                    <a:pt x="398943" y="435473"/>
                    <a:pt x="378141" y="432901"/>
                    <a:pt x="357281" y="438902"/>
                  </a:cubicBezTo>
                  <a:cubicBezTo>
                    <a:pt x="330535" y="446617"/>
                    <a:pt x="324305" y="466505"/>
                    <a:pt x="342651" y="487079"/>
                  </a:cubicBezTo>
                  <a:cubicBezTo>
                    <a:pt x="347737" y="492794"/>
                    <a:pt x="353624" y="497824"/>
                    <a:pt x="359567" y="502681"/>
                  </a:cubicBezTo>
                  <a:cubicBezTo>
                    <a:pt x="369111" y="510397"/>
                    <a:pt x="379227" y="517483"/>
                    <a:pt x="388656" y="525312"/>
                  </a:cubicBezTo>
                  <a:cubicBezTo>
                    <a:pt x="406487" y="540057"/>
                    <a:pt x="421518" y="554859"/>
                    <a:pt x="423061" y="581720"/>
                  </a:cubicBezTo>
                  <a:cubicBezTo>
                    <a:pt x="424661" y="609266"/>
                    <a:pt x="451236" y="619839"/>
                    <a:pt x="476038" y="606866"/>
                  </a:cubicBezTo>
                  <a:cubicBezTo>
                    <a:pt x="478782" y="605494"/>
                    <a:pt x="481239" y="603551"/>
                    <a:pt x="484097" y="602408"/>
                  </a:cubicBezTo>
                  <a:cubicBezTo>
                    <a:pt x="505471" y="593721"/>
                    <a:pt x="517530" y="602636"/>
                    <a:pt x="514329" y="625211"/>
                  </a:cubicBezTo>
                  <a:cubicBezTo>
                    <a:pt x="512843" y="635841"/>
                    <a:pt x="509243" y="646185"/>
                    <a:pt x="507643" y="656757"/>
                  </a:cubicBezTo>
                  <a:cubicBezTo>
                    <a:pt x="503299" y="686190"/>
                    <a:pt x="494326" y="715965"/>
                    <a:pt x="513243" y="743969"/>
                  </a:cubicBezTo>
                  <a:cubicBezTo>
                    <a:pt x="513757" y="744712"/>
                    <a:pt x="512557" y="746654"/>
                    <a:pt x="511643" y="749855"/>
                  </a:cubicBezTo>
                  <a:cubicBezTo>
                    <a:pt x="442778" y="770258"/>
                    <a:pt x="372140" y="761456"/>
                    <a:pt x="301617" y="757056"/>
                  </a:cubicBezTo>
                  <a:cubicBezTo>
                    <a:pt x="298645" y="756884"/>
                    <a:pt x="295331" y="758142"/>
                    <a:pt x="292644" y="757170"/>
                  </a:cubicBezTo>
                  <a:cubicBezTo>
                    <a:pt x="284129" y="754198"/>
                    <a:pt x="275785" y="750427"/>
                    <a:pt x="266355" y="746597"/>
                  </a:cubicBezTo>
                  <a:cubicBezTo>
                    <a:pt x="268698" y="742254"/>
                    <a:pt x="270413" y="738997"/>
                    <a:pt x="272185" y="735739"/>
                  </a:cubicBezTo>
                  <a:cubicBezTo>
                    <a:pt x="287501" y="707678"/>
                    <a:pt x="283386" y="690590"/>
                    <a:pt x="255897" y="674588"/>
                  </a:cubicBezTo>
                  <a:cubicBezTo>
                    <a:pt x="228065" y="658358"/>
                    <a:pt x="206348" y="635555"/>
                    <a:pt x="187203" y="610409"/>
                  </a:cubicBezTo>
                  <a:cubicBezTo>
                    <a:pt x="169486" y="587263"/>
                    <a:pt x="158742" y="561317"/>
                    <a:pt x="162114" y="531027"/>
                  </a:cubicBezTo>
                  <a:cubicBezTo>
                    <a:pt x="163200" y="521141"/>
                    <a:pt x="161656" y="510968"/>
                    <a:pt x="162571" y="501024"/>
                  </a:cubicBezTo>
                  <a:cubicBezTo>
                    <a:pt x="164400" y="481536"/>
                    <a:pt x="155313" y="469191"/>
                    <a:pt x="131081" y="461876"/>
                  </a:cubicBezTo>
                  <a:cubicBezTo>
                    <a:pt x="119480" y="458390"/>
                    <a:pt x="106736" y="458790"/>
                    <a:pt x="94562" y="457076"/>
                  </a:cubicBezTo>
                  <a:cubicBezTo>
                    <a:pt x="63873" y="452732"/>
                    <a:pt x="34727" y="443874"/>
                    <a:pt x="9752" y="424672"/>
                  </a:cubicBezTo>
                  <a:cubicBezTo>
                    <a:pt x="6609" y="422271"/>
                    <a:pt x="3808" y="417185"/>
                    <a:pt x="3751" y="413298"/>
                  </a:cubicBezTo>
                  <a:cubicBezTo>
                    <a:pt x="3465" y="386438"/>
                    <a:pt x="779" y="359006"/>
                    <a:pt x="4780" y="332717"/>
                  </a:cubicBezTo>
                  <a:cubicBezTo>
                    <a:pt x="15524" y="261794"/>
                    <a:pt x="41585" y="196586"/>
                    <a:pt x="86162" y="139550"/>
                  </a:cubicBezTo>
                  <a:cubicBezTo>
                    <a:pt x="141540" y="68855"/>
                    <a:pt x="213663" y="25650"/>
                    <a:pt x="301388" y="7762"/>
                  </a:cubicBezTo>
                  <a:cubicBezTo>
                    <a:pt x="352423" y="-2696"/>
                    <a:pt x="403401" y="-2754"/>
                    <a:pt x="455007" y="4619"/>
                  </a:cubicBezTo>
                  <a:cubicBezTo>
                    <a:pt x="499584" y="10962"/>
                    <a:pt x="542790" y="22221"/>
                    <a:pt x="583195" y="40795"/>
                  </a:cubicBezTo>
                  <a:cubicBezTo>
                    <a:pt x="665491" y="78685"/>
                    <a:pt x="723212" y="142065"/>
                    <a:pt x="759731" y="224532"/>
                  </a:cubicBezTo>
                  <a:cubicBezTo>
                    <a:pt x="762818" y="231447"/>
                    <a:pt x="760417" y="240763"/>
                    <a:pt x="760588" y="248935"/>
                  </a:cubicBezTo>
                  <a:cubicBezTo>
                    <a:pt x="767503" y="248821"/>
                    <a:pt x="771390" y="251678"/>
                    <a:pt x="773733" y="258765"/>
                  </a:cubicBezTo>
                  <a:cubicBezTo>
                    <a:pt x="791564" y="311800"/>
                    <a:pt x="799108" y="365178"/>
                    <a:pt x="789678" y="421357"/>
                  </a:cubicBezTo>
                  <a:cubicBezTo>
                    <a:pt x="776933" y="497309"/>
                    <a:pt x="754702" y="568575"/>
                    <a:pt x="706010" y="629783"/>
                  </a:cubicBezTo>
                  <a:cubicBezTo>
                    <a:pt x="703438" y="632983"/>
                    <a:pt x="702924" y="637784"/>
                    <a:pt x="701438" y="641898"/>
                  </a:cubicBezTo>
                  <a:lnTo>
                    <a:pt x="701096" y="64155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 flipH="1" rot="10800000">
              <a:off x="8564719" y="5098009"/>
              <a:ext cx="443100" cy="587152"/>
            </a:xfrm>
            <a:custGeom>
              <a:rect b="b" l="l" r="r" t="t"/>
              <a:pathLst>
                <a:path extrusionOk="0" h="649427" w="490097">
                  <a:moveTo>
                    <a:pt x="149041" y="171821"/>
                  </a:moveTo>
                  <a:cubicBezTo>
                    <a:pt x="135188" y="169243"/>
                    <a:pt x="125409" y="167700"/>
                    <a:pt x="115762" y="165574"/>
                  </a:cubicBezTo>
                  <a:cubicBezTo>
                    <a:pt x="92279" y="160402"/>
                    <a:pt x="69202" y="153316"/>
                    <a:pt x="52143" y="135485"/>
                  </a:cubicBezTo>
                  <a:cubicBezTo>
                    <a:pt x="39473" y="122283"/>
                    <a:pt x="28900" y="106967"/>
                    <a:pt x="17636" y="92451"/>
                  </a:cubicBezTo>
                  <a:cubicBezTo>
                    <a:pt x="3937" y="74734"/>
                    <a:pt x="3314" y="55818"/>
                    <a:pt x="13047" y="36101"/>
                  </a:cubicBezTo>
                  <a:cubicBezTo>
                    <a:pt x="22448" y="17070"/>
                    <a:pt x="38884" y="11184"/>
                    <a:pt x="58767" y="11241"/>
                  </a:cubicBezTo>
                  <a:cubicBezTo>
                    <a:pt x="99669" y="11412"/>
                    <a:pt x="132159" y="30958"/>
                    <a:pt x="162545" y="55646"/>
                  </a:cubicBezTo>
                  <a:cubicBezTo>
                    <a:pt x="193092" y="80449"/>
                    <a:pt x="203225" y="113139"/>
                    <a:pt x="196218" y="150573"/>
                  </a:cubicBezTo>
                  <a:cubicBezTo>
                    <a:pt x="189166" y="188240"/>
                    <a:pt x="179685" y="225490"/>
                    <a:pt x="170901" y="262849"/>
                  </a:cubicBezTo>
                  <a:cubicBezTo>
                    <a:pt x="163408" y="294705"/>
                    <a:pt x="155407" y="326440"/>
                    <a:pt x="148149" y="356090"/>
                  </a:cubicBezTo>
                  <a:cubicBezTo>
                    <a:pt x="230908" y="395798"/>
                    <a:pt x="310341" y="433917"/>
                    <a:pt x="392185" y="473190"/>
                  </a:cubicBezTo>
                  <a:cubicBezTo>
                    <a:pt x="404547" y="415251"/>
                    <a:pt x="417063" y="356524"/>
                    <a:pt x="429402" y="298625"/>
                  </a:cubicBezTo>
                  <a:cubicBezTo>
                    <a:pt x="426372" y="296877"/>
                    <a:pt x="425744" y="296219"/>
                    <a:pt x="425064" y="296168"/>
                  </a:cubicBezTo>
                  <a:cubicBezTo>
                    <a:pt x="422006" y="295916"/>
                    <a:pt x="418897" y="295465"/>
                    <a:pt x="415874" y="295745"/>
                  </a:cubicBezTo>
                  <a:cubicBezTo>
                    <a:pt x="388036" y="298345"/>
                    <a:pt x="364508" y="287373"/>
                    <a:pt x="343248" y="271330"/>
                  </a:cubicBezTo>
                  <a:cubicBezTo>
                    <a:pt x="311810" y="247608"/>
                    <a:pt x="289007" y="218987"/>
                    <a:pt x="293556" y="176010"/>
                  </a:cubicBezTo>
                  <a:cubicBezTo>
                    <a:pt x="296454" y="148572"/>
                    <a:pt x="318370" y="128170"/>
                    <a:pt x="345397" y="131999"/>
                  </a:cubicBezTo>
                  <a:cubicBezTo>
                    <a:pt x="435339" y="144686"/>
                    <a:pt x="474276" y="207442"/>
                    <a:pt x="472647" y="283206"/>
                  </a:cubicBezTo>
                  <a:cubicBezTo>
                    <a:pt x="471955" y="315045"/>
                    <a:pt x="464783" y="347094"/>
                    <a:pt x="457645" y="378384"/>
                  </a:cubicBezTo>
                  <a:cubicBezTo>
                    <a:pt x="442134" y="446444"/>
                    <a:pt x="424761" y="514075"/>
                    <a:pt x="408119" y="581872"/>
                  </a:cubicBezTo>
                  <a:cubicBezTo>
                    <a:pt x="403604" y="600246"/>
                    <a:pt x="399004" y="618602"/>
                    <a:pt x="394266" y="637673"/>
                  </a:cubicBezTo>
                  <a:cubicBezTo>
                    <a:pt x="387613" y="636439"/>
                    <a:pt x="383767" y="636256"/>
                    <a:pt x="380321" y="634987"/>
                  </a:cubicBezTo>
                  <a:cubicBezTo>
                    <a:pt x="370948" y="631541"/>
                    <a:pt x="361542" y="628072"/>
                    <a:pt x="352506" y="623860"/>
                  </a:cubicBezTo>
                  <a:cubicBezTo>
                    <a:pt x="275222" y="587793"/>
                    <a:pt x="198173" y="551223"/>
                    <a:pt x="120717" y="515527"/>
                  </a:cubicBezTo>
                  <a:cubicBezTo>
                    <a:pt x="80558" y="497016"/>
                    <a:pt x="77701" y="492821"/>
                    <a:pt x="87936" y="448764"/>
                  </a:cubicBezTo>
                  <a:cubicBezTo>
                    <a:pt x="103052" y="383733"/>
                    <a:pt x="118768" y="318839"/>
                    <a:pt x="133547" y="253734"/>
                  </a:cubicBezTo>
                  <a:cubicBezTo>
                    <a:pt x="139462" y="227651"/>
                    <a:pt x="143554" y="201156"/>
                    <a:pt x="149041" y="171821"/>
                  </a:cubicBezTo>
                  <a:close/>
                  <a:moveTo>
                    <a:pt x="404724" y="647023"/>
                  </a:moveTo>
                  <a:cubicBezTo>
                    <a:pt x="412931" y="611916"/>
                    <a:pt x="420812" y="576923"/>
                    <a:pt x="429316" y="542079"/>
                  </a:cubicBezTo>
                  <a:cubicBezTo>
                    <a:pt x="444586" y="479522"/>
                    <a:pt x="461931" y="417406"/>
                    <a:pt x="475161" y="354421"/>
                  </a:cubicBezTo>
                  <a:cubicBezTo>
                    <a:pt x="484780" y="308621"/>
                    <a:pt x="491066" y="261792"/>
                    <a:pt x="473716" y="215638"/>
                  </a:cubicBezTo>
                  <a:cubicBezTo>
                    <a:pt x="452010" y="157888"/>
                    <a:pt x="403512" y="126570"/>
                    <a:pt x="345534" y="121140"/>
                  </a:cubicBezTo>
                  <a:cubicBezTo>
                    <a:pt x="307815" y="117597"/>
                    <a:pt x="282766" y="142286"/>
                    <a:pt x="280829" y="180102"/>
                  </a:cubicBezTo>
                  <a:cubicBezTo>
                    <a:pt x="278794" y="219987"/>
                    <a:pt x="297842" y="249362"/>
                    <a:pt x="326674" y="273588"/>
                  </a:cubicBezTo>
                  <a:cubicBezTo>
                    <a:pt x="351312" y="294293"/>
                    <a:pt x="379212" y="308335"/>
                    <a:pt x="414920" y="308129"/>
                  </a:cubicBezTo>
                  <a:cubicBezTo>
                    <a:pt x="404576" y="357981"/>
                    <a:pt x="394552" y="406290"/>
                    <a:pt x="384339" y="455514"/>
                  </a:cubicBezTo>
                  <a:cubicBezTo>
                    <a:pt x="310158" y="420063"/>
                    <a:pt x="238418" y="385779"/>
                    <a:pt x="164043" y="350243"/>
                  </a:cubicBezTo>
                  <a:cubicBezTo>
                    <a:pt x="164866" y="344002"/>
                    <a:pt x="165208" y="335756"/>
                    <a:pt x="167100" y="327892"/>
                  </a:cubicBezTo>
                  <a:cubicBezTo>
                    <a:pt x="179153" y="277891"/>
                    <a:pt x="192052" y="228097"/>
                    <a:pt x="203602" y="177982"/>
                  </a:cubicBezTo>
                  <a:cubicBezTo>
                    <a:pt x="208923" y="154916"/>
                    <a:pt x="213500" y="131599"/>
                    <a:pt x="207888" y="107367"/>
                  </a:cubicBezTo>
                  <a:cubicBezTo>
                    <a:pt x="202842" y="85593"/>
                    <a:pt x="193298" y="66562"/>
                    <a:pt x="176638" y="52160"/>
                  </a:cubicBezTo>
                  <a:cubicBezTo>
                    <a:pt x="142983" y="23128"/>
                    <a:pt x="106390" y="897"/>
                    <a:pt x="59538" y="-932"/>
                  </a:cubicBezTo>
                  <a:cubicBezTo>
                    <a:pt x="3337" y="-3104"/>
                    <a:pt x="-16363" y="54732"/>
                    <a:pt x="211" y="90679"/>
                  </a:cubicBezTo>
                  <a:cubicBezTo>
                    <a:pt x="19522" y="132627"/>
                    <a:pt x="51468" y="158916"/>
                    <a:pt x="95074" y="171895"/>
                  </a:cubicBezTo>
                  <a:cubicBezTo>
                    <a:pt x="108173" y="175781"/>
                    <a:pt x="121609" y="178547"/>
                    <a:pt x="137176" y="182388"/>
                  </a:cubicBezTo>
                  <a:cubicBezTo>
                    <a:pt x="135153" y="190932"/>
                    <a:pt x="133444" y="198064"/>
                    <a:pt x="131770" y="205208"/>
                  </a:cubicBezTo>
                  <a:cubicBezTo>
                    <a:pt x="112356" y="288081"/>
                    <a:pt x="92697" y="370897"/>
                    <a:pt x="73626" y="453851"/>
                  </a:cubicBezTo>
                  <a:cubicBezTo>
                    <a:pt x="64579" y="493187"/>
                    <a:pt x="71488" y="505760"/>
                    <a:pt x="105584" y="521505"/>
                  </a:cubicBezTo>
                  <a:cubicBezTo>
                    <a:pt x="190703" y="560835"/>
                    <a:pt x="275651" y="600537"/>
                    <a:pt x="360490" y="640468"/>
                  </a:cubicBezTo>
                  <a:cubicBezTo>
                    <a:pt x="373389" y="646537"/>
                    <a:pt x="386053" y="650772"/>
                    <a:pt x="404724" y="6470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 flipH="1" rot="10800000">
              <a:off x="11080060" y="2677664"/>
              <a:ext cx="594539" cy="439695"/>
            </a:xfrm>
            <a:custGeom>
              <a:rect b="b" l="l" r="r" t="t"/>
              <a:pathLst>
                <a:path extrusionOk="0" h="724248" w="979301">
                  <a:moveTo>
                    <a:pt x="514526" y="86294"/>
                  </a:moveTo>
                  <a:cubicBezTo>
                    <a:pt x="520641" y="82985"/>
                    <a:pt x="524813" y="81002"/>
                    <a:pt x="528699" y="78613"/>
                  </a:cubicBezTo>
                  <a:cubicBezTo>
                    <a:pt x="591278" y="40465"/>
                    <a:pt x="657058" y="34248"/>
                    <a:pt x="725409" y="59965"/>
                  </a:cubicBezTo>
                  <a:cubicBezTo>
                    <a:pt x="778673" y="79996"/>
                    <a:pt x="817935" y="114286"/>
                    <a:pt x="831879" y="171888"/>
                  </a:cubicBezTo>
                  <a:cubicBezTo>
                    <a:pt x="834623" y="183066"/>
                    <a:pt x="841995" y="187895"/>
                    <a:pt x="851711" y="192061"/>
                  </a:cubicBezTo>
                  <a:cubicBezTo>
                    <a:pt x="885201" y="206360"/>
                    <a:pt x="911547" y="229495"/>
                    <a:pt x="931664" y="259607"/>
                  </a:cubicBezTo>
                  <a:cubicBezTo>
                    <a:pt x="947780" y="283702"/>
                    <a:pt x="959610" y="310836"/>
                    <a:pt x="959210" y="339268"/>
                  </a:cubicBezTo>
                  <a:cubicBezTo>
                    <a:pt x="958524" y="393247"/>
                    <a:pt x="937207" y="439184"/>
                    <a:pt x="893716" y="473280"/>
                  </a:cubicBezTo>
                  <a:cubicBezTo>
                    <a:pt x="850111" y="507467"/>
                    <a:pt x="800619" y="523034"/>
                    <a:pt x="745297" y="519422"/>
                  </a:cubicBezTo>
                  <a:cubicBezTo>
                    <a:pt x="735468" y="518782"/>
                    <a:pt x="729067" y="521091"/>
                    <a:pt x="726152" y="531270"/>
                  </a:cubicBezTo>
                  <a:cubicBezTo>
                    <a:pt x="724266" y="537882"/>
                    <a:pt x="721237" y="544203"/>
                    <a:pt x="718437" y="550523"/>
                  </a:cubicBezTo>
                  <a:cubicBezTo>
                    <a:pt x="684661" y="626687"/>
                    <a:pt x="626254" y="674008"/>
                    <a:pt x="546530" y="695393"/>
                  </a:cubicBezTo>
                  <a:cubicBezTo>
                    <a:pt x="482522" y="712584"/>
                    <a:pt x="419143" y="707806"/>
                    <a:pt x="359649" y="679214"/>
                  </a:cubicBezTo>
                  <a:cubicBezTo>
                    <a:pt x="277982" y="639980"/>
                    <a:pt x="227061" y="576212"/>
                    <a:pt x="216488" y="484007"/>
                  </a:cubicBezTo>
                  <a:cubicBezTo>
                    <a:pt x="214659" y="467610"/>
                    <a:pt x="214145" y="451054"/>
                    <a:pt x="213059" y="434429"/>
                  </a:cubicBezTo>
                  <a:cubicBezTo>
                    <a:pt x="59155" y="458083"/>
                    <a:pt x="3890" y="371518"/>
                    <a:pt x="2747" y="280993"/>
                  </a:cubicBezTo>
                  <a:cubicBezTo>
                    <a:pt x="2176" y="234061"/>
                    <a:pt x="19721" y="193982"/>
                    <a:pt x="55611" y="162835"/>
                  </a:cubicBezTo>
                  <a:cubicBezTo>
                    <a:pt x="107903" y="117487"/>
                    <a:pt x="166939" y="112600"/>
                    <a:pt x="231691" y="137306"/>
                  </a:cubicBezTo>
                  <a:cubicBezTo>
                    <a:pt x="237977" y="60622"/>
                    <a:pt x="283354" y="20154"/>
                    <a:pt x="351534" y="8341"/>
                  </a:cubicBezTo>
                  <a:cubicBezTo>
                    <a:pt x="420571" y="-3614"/>
                    <a:pt x="476521" y="23166"/>
                    <a:pt x="514526" y="86294"/>
                  </a:cubicBezTo>
                  <a:close/>
                  <a:moveTo>
                    <a:pt x="518869" y="69143"/>
                  </a:moveTo>
                  <a:cubicBezTo>
                    <a:pt x="475778" y="9805"/>
                    <a:pt x="418857" y="-15610"/>
                    <a:pt x="349076" y="-3494"/>
                  </a:cubicBezTo>
                  <a:cubicBezTo>
                    <a:pt x="280154" y="8478"/>
                    <a:pt x="234719" y="49478"/>
                    <a:pt x="220546" y="120561"/>
                  </a:cubicBezTo>
                  <a:cubicBezTo>
                    <a:pt x="178827" y="109051"/>
                    <a:pt x="139393" y="107582"/>
                    <a:pt x="100588" y="121933"/>
                  </a:cubicBezTo>
                  <a:cubicBezTo>
                    <a:pt x="19264" y="152005"/>
                    <a:pt x="-27485" y="242708"/>
                    <a:pt x="-4225" y="323038"/>
                  </a:cubicBezTo>
                  <a:cubicBezTo>
                    <a:pt x="-2968" y="327456"/>
                    <a:pt x="-1596" y="331856"/>
                    <a:pt x="-567" y="336325"/>
                  </a:cubicBezTo>
                  <a:cubicBezTo>
                    <a:pt x="21150" y="427868"/>
                    <a:pt x="114419" y="457226"/>
                    <a:pt x="176769" y="450334"/>
                  </a:cubicBezTo>
                  <a:cubicBezTo>
                    <a:pt x="184313" y="449499"/>
                    <a:pt x="192028" y="450220"/>
                    <a:pt x="201629" y="450220"/>
                  </a:cubicBezTo>
                  <a:cubicBezTo>
                    <a:pt x="202201" y="458803"/>
                    <a:pt x="202544" y="467073"/>
                    <a:pt x="203401" y="475291"/>
                  </a:cubicBezTo>
                  <a:cubicBezTo>
                    <a:pt x="214546" y="589203"/>
                    <a:pt x="276782" y="664806"/>
                    <a:pt x="383081" y="700559"/>
                  </a:cubicBezTo>
                  <a:cubicBezTo>
                    <a:pt x="497552" y="739067"/>
                    <a:pt x="599508" y="712601"/>
                    <a:pt x="684776" y="626047"/>
                  </a:cubicBezTo>
                  <a:cubicBezTo>
                    <a:pt x="706664" y="603799"/>
                    <a:pt x="721466" y="576658"/>
                    <a:pt x="732724" y="547986"/>
                  </a:cubicBezTo>
                  <a:cubicBezTo>
                    <a:pt x="737468" y="535899"/>
                    <a:pt x="742383" y="531784"/>
                    <a:pt x="755699" y="531773"/>
                  </a:cubicBezTo>
                  <a:cubicBezTo>
                    <a:pt x="811991" y="531721"/>
                    <a:pt x="862969" y="515731"/>
                    <a:pt x="906632" y="478469"/>
                  </a:cubicBezTo>
                  <a:cubicBezTo>
                    <a:pt x="981270" y="414775"/>
                    <a:pt x="988414" y="308722"/>
                    <a:pt x="931378" y="238725"/>
                  </a:cubicBezTo>
                  <a:cubicBezTo>
                    <a:pt x="910861" y="213544"/>
                    <a:pt x="885600" y="195862"/>
                    <a:pt x="857597" y="181015"/>
                  </a:cubicBezTo>
                  <a:cubicBezTo>
                    <a:pt x="851025" y="177545"/>
                    <a:pt x="844624" y="175237"/>
                    <a:pt x="842510" y="165613"/>
                  </a:cubicBezTo>
                  <a:cubicBezTo>
                    <a:pt x="831879" y="117166"/>
                    <a:pt x="800504" y="83888"/>
                    <a:pt x="758156" y="61731"/>
                  </a:cubicBezTo>
                  <a:cubicBezTo>
                    <a:pt x="682604" y="22206"/>
                    <a:pt x="606251" y="23761"/>
                    <a:pt x="530642" y="63068"/>
                  </a:cubicBezTo>
                  <a:cubicBezTo>
                    <a:pt x="527270" y="64811"/>
                    <a:pt x="523898" y="66532"/>
                    <a:pt x="518869" y="6914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 flipH="1" rot="10800000">
              <a:off x="10346217" y="2045110"/>
              <a:ext cx="559285" cy="738847"/>
            </a:xfrm>
            <a:custGeom>
              <a:rect b="b" l="l" r="r" t="t"/>
              <a:pathLst>
                <a:path extrusionOk="0" h="817211" w="618605">
                  <a:moveTo>
                    <a:pt x="237815" y="478043"/>
                  </a:moveTo>
                  <a:cubicBezTo>
                    <a:pt x="225819" y="478957"/>
                    <a:pt x="216309" y="480837"/>
                    <a:pt x="206983" y="480152"/>
                  </a:cubicBezTo>
                  <a:cubicBezTo>
                    <a:pt x="189415" y="478860"/>
                    <a:pt x="172007" y="475294"/>
                    <a:pt x="154433" y="474082"/>
                  </a:cubicBezTo>
                  <a:cubicBezTo>
                    <a:pt x="110513" y="471048"/>
                    <a:pt x="74063" y="452840"/>
                    <a:pt x="47203" y="418584"/>
                  </a:cubicBezTo>
                  <a:cubicBezTo>
                    <a:pt x="-7467" y="348850"/>
                    <a:pt x="-12136" y="254358"/>
                    <a:pt x="38739" y="177594"/>
                  </a:cubicBezTo>
                  <a:cubicBezTo>
                    <a:pt x="85264" y="107391"/>
                    <a:pt x="149684" y="59059"/>
                    <a:pt x="226299" y="26432"/>
                  </a:cubicBezTo>
                  <a:cubicBezTo>
                    <a:pt x="270122" y="7773"/>
                    <a:pt x="315408" y="-3194"/>
                    <a:pt x="363133" y="11922"/>
                  </a:cubicBezTo>
                  <a:cubicBezTo>
                    <a:pt x="386268" y="19243"/>
                    <a:pt x="407985" y="27467"/>
                    <a:pt x="414843" y="55076"/>
                  </a:cubicBezTo>
                  <a:cubicBezTo>
                    <a:pt x="418558" y="69832"/>
                    <a:pt x="429244" y="80730"/>
                    <a:pt x="443646" y="86142"/>
                  </a:cubicBezTo>
                  <a:cubicBezTo>
                    <a:pt x="462278" y="93132"/>
                    <a:pt x="481023" y="102379"/>
                    <a:pt x="500339" y="104219"/>
                  </a:cubicBezTo>
                  <a:cubicBezTo>
                    <a:pt x="521999" y="106276"/>
                    <a:pt x="536801" y="115792"/>
                    <a:pt x="547945" y="132034"/>
                  </a:cubicBezTo>
                  <a:cubicBezTo>
                    <a:pt x="557889" y="146476"/>
                    <a:pt x="567490" y="161746"/>
                    <a:pt x="573834" y="177983"/>
                  </a:cubicBezTo>
                  <a:cubicBezTo>
                    <a:pt x="597208" y="238201"/>
                    <a:pt x="600923" y="300706"/>
                    <a:pt x="590065" y="363949"/>
                  </a:cubicBezTo>
                  <a:cubicBezTo>
                    <a:pt x="580178" y="421602"/>
                    <a:pt x="560061" y="475111"/>
                    <a:pt x="521142" y="520151"/>
                  </a:cubicBezTo>
                  <a:cubicBezTo>
                    <a:pt x="463421" y="586994"/>
                    <a:pt x="379010" y="590966"/>
                    <a:pt x="319283" y="543245"/>
                  </a:cubicBezTo>
                  <a:cubicBezTo>
                    <a:pt x="295914" y="524580"/>
                    <a:pt x="270785" y="508115"/>
                    <a:pt x="246856" y="490130"/>
                  </a:cubicBezTo>
                  <a:cubicBezTo>
                    <a:pt x="242467" y="486833"/>
                    <a:pt x="239970" y="481021"/>
                    <a:pt x="237815" y="478043"/>
                  </a:cubicBezTo>
                  <a:close/>
                  <a:moveTo>
                    <a:pt x="216750" y="497548"/>
                  </a:moveTo>
                  <a:cubicBezTo>
                    <a:pt x="203188" y="504417"/>
                    <a:pt x="197307" y="509670"/>
                    <a:pt x="194484" y="520574"/>
                  </a:cubicBezTo>
                  <a:cubicBezTo>
                    <a:pt x="191586" y="531747"/>
                    <a:pt x="180996" y="540811"/>
                    <a:pt x="174304" y="551138"/>
                  </a:cubicBezTo>
                  <a:cubicBezTo>
                    <a:pt x="138740" y="605985"/>
                    <a:pt x="118115" y="665324"/>
                    <a:pt x="120566" y="731526"/>
                  </a:cubicBezTo>
                  <a:cubicBezTo>
                    <a:pt x="121858" y="766227"/>
                    <a:pt x="128007" y="790802"/>
                    <a:pt x="143489" y="809690"/>
                  </a:cubicBezTo>
                  <a:cubicBezTo>
                    <a:pt x="141180" y="794414"/>
                    <a:pt x="139420" y="779023"/>
                    <a:pt x="136465" y="763867"/>
                  </a:cubicBezTo>
                  <a:cubicBezTo>
                    <a:pt x="124464" y="702237"/>
                    <a:pt x="137214" y="644572"/>
                    <a:pt x="165617" y="590051"/>
                  </a:cubicBezTo>
                  <a:cubicBezTo>
                    <a:pt x="177939" y="566397"/>
                    <a:pt x="193763" y="544560"/>
                    <a:pt x="209246" y="519905"/>
                  </a:cubicBezTo>
                  <a:cubicBezTo>
                    <a:pt x="285278" y="553795"/>
                    <a:pt x="326249" y="611854"/>
                    <a:pt x="345537" y="688509"/>
                  </a:cubicBezTo>
                  <a:cubicBezTo>
                    <a:pt x="351497" y="672519"/>
                    <a:pt x="348029" y="658277"/>
                    <a:pt x="342799" y="644223"/>
                  </a:cubicBezTo>
                  <a:cubicBezTo>
                    <a:pt x="322105" y="588600"/>
                    <a:pt x="284889" y="547160"/>
                    <a:pt x="233809" y="517676"/>
                  </a:cubicBezTo>
                  <a:cubicBezTo>
                    <a:pt x="229940" y="515448"/>
                    <a:pt x="226088" y="513173"/>
                    <a:pt x="222150" y="510870"/>
                  </a:cubicBezTo>
                  <a:cubicBezTo>
                    <a:pt x="225579" y="498365"/>
                    <a:pt x="231849" y="494513"/>
                    <a:pt x="242244" y="501920"/>
                  </a:cubicBezTo>
                  <a:cubicBezTo>
                    <a:pt x="262892" y="516630"/>
                    <a:pt x="283626" y="531232"/>
                    <a:pt x="303806" y="546566"/>
                  </a:cubicBezTo>
                  <a:cubicBezTo>
                    <a:pt x="329866" y="566374"/>
                    <a:pt x="357104" y="581810"/>
                    <a:pt x="390840" y="585851"/>
                  </a:cubicBezTo>
                  <a:cubicBezTo>
                    <a:pt x="438789" y="591606"/>
                    <a:pt x="478565" y="575878"/>
                    <a:pt x="513255" y="544657"/>
                  </a:cubicBezTo>
                  <a:cubicBezTo>
                    <a:pt x="551603" y="510230"/>
                    <a:pt x="573663" y="465755"/>
                    <a:pt x="589665" y="417778"/>
                  </a:cubicBezTo>
                  <a:cubicBezTo>
                    <a:pt x="616239" y="338123"/>
                    <a:pt x="615553" y="257712"/>
                    <a:pt x="595037" y="177108"/>
                  </a:cubicBezTo>
                  <a:cubicBezTo>
                    <a:pt x="591265" y="162375"/>
                    <a:pt x="584235" y="148385"/>
                    <a:pt x="577834" y="134457"/>
                  </a:cubicBezTo>
                  <a:cubicBezTo>
                    <a:pt x="564576" y="105722"/>
                    <a:pt x="537315" y="95595"/>
                    <a:pt x="510226" y="86960"/>
                  </a:cubicBezTo>
                  <a:cubicBezTo>
                    <a:pt x="499253" y="83474"/>
                    <a:pt x="486052" y="87577"/>
                    <a:pt x="474565" y="85119"/>
                  </a:cubicBezTo>
                  <a:cubicBezTo>
                    <a:pt x="449419" y="79742"/>
                    <a:pt x="428959" y="68317"/>
                    <a:pt x="421758" y="40194"/>
                  </a:cubicBezTo>
                  <a:cubicBezTo>
                    <a:pt x="418272" y="26358"/>
                    <a:pt x="406613" y="17637"/>
                    <a:pt x="393754" y="11059"/>
                  </a:cubicBezTo>
                  <a:cubicBezTo>
                    <a:pt x="350234" y="-11178"/>
                    <a:pt x="305046" y="-12487"/>
                    <a:pt x="259446" y="1983"/>
                  </a:cubicBezTo>
                  <a:cubicBezTo>
                    <a:pt x="164086" y="32244"/>
                    <a:pt x="86059" y="86845"/>
                    <a:pt x="29320" y="170102"/>
                  </a:cubicBezTo>
                  <a:cubicBezTo>
                    <a:pt x="-20652" y="243442"/>
                    <a:pt x="-21446" y="340231"/>
                    <a:pt x="28577" y="413218"/>
                  </a:cubicBezTo>
                  <a:cubicBezTo>
                    <a:pt x="57866" y="455966"/>
                    <a:pt x="97952" y="482158"/>
                    <a:pt x="151387" y="484855"/>
                  </a:cubicBezTo>
                  <a:cubicBezTo>
                    <a:pt x="166709" y="485627"/>
                    <a:pt x="182008" y="487650"/>
                    <a:pt x="197221" y="489798"/>
                  </a:cubicBezTo>
                  <a:cubicBezTo>
                    <a:pt x="202090" y="490484"/>
                    <a:pt x="206634" y="493433"/>
                    <a:pt x="216750" y="4975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 flipH="1" rot="10800000">
              <a:off x="10156968" y="3439603"/>
              <a:ext cx="407015" cy="661820"/>
            </a:xfrm>
            <a:custGeom>
              <a:rect b="b" l="l" r="r" t="t"/>
              <a:pathLst>
                <a:path extrusionOk="0" h="732015" w="450184">
                  <a:moveTo>
                    <a:pt x="2920" y="629616"/>
                  </a:moveTo>
                  <a:cubicBezTo>
                    <a:pt x="14562" y="611779"/>
                    <a:pt x="26866" y="609870"/>
                    <a:pt x="42291" y="615397"/>
                  </a:cubicBezTo>
                  <a:cubicBezTo>
                    <a:pt x="87628" y="631639"/>
                    <a:pt x="133165" y="647344"/>
                    <a:pt x="179096" y="663426"/>
                  </a:cubicBezTo>
                  <a:cubicBezTo>
                    <a:pt x="175616" y="677485"/>
                    <a:pt x="196562" y="686749"/>
                    <a:pt x="186657" y="704471"/>
                  </a:cubicBezTo>
                  <a:cubicBezTo>
                    <a:pt x="136428" y="652933"/>
                    <a:pt x="73329" y="635834"/>
                    <a:pt x="2920" y="629616"/>
                  </a:cubicBezTo>
                  <a:close/>
                  <a:moveTo>
                    <a:pt x="11773" y="648275"/>
                  </a:moveTo>
                  <a:cubicBezTo>
                    <a:pt x="61430" y="639760"/>
                    <a:pt x="146824" y="673730"/>
                    <a:pt x="166232" y="710146"/>
                  </a:cubicBezTo>
                  <a:cubicBezTo>
                    <a:pt x="108916" y="698819"/>
                    <a:pt x="57310" y="681656"/>
                    <a:pt x="11773" y="648275"/>
                  </a:cubicBezTo>
                  <a:close/>
                  <a:moveTo>
                    <a:pt x="273102" y="438209"/>
                  </a:moveTo>
                  <a:cubicBezTo>
                    <a:pt x="228891" y="448908"/>
                    <a:pt x="140109" y="408548"/>
                    <a:pt x="131125" y="375184"/>
                  </a:cubicBezTo>
                  <a:cubicBezTo>
                    <a:pt x="174627" y="376716"/>
                    <a:pt x="252117" y="410554"/>
                    <a:pt x="273102" y="438209"/>
                  </a:cubicBezTo>
                  <a:close/>
                  <a:moveTo>
                    <a:pt x="187320" y="655168"/>
                  </a:moveTo>
                  <a:cubicBezTo>
                    <a:pt x="133708" y="635577"/>
                    <a:pt x="83050" y="617066"/>
                    <a:pt x="30460" y="597858"/>
                  </a:cubicBezTo>
                  <a:cubicBezTo>
                    <a:pt x="59910" y="526123"/>
                    <a:pt x="88611" y="456200"/>
                    <a:pt x="116889" y="387351"/>
                  </a:cubicBezTo>
                  <a:cubicBezTo>
                    <a:pt x="126107" y="395541"/>
                    <a:pt x="134028" y="403753"/>
                    <a:pt x="143092" y="410411"/>
                  </a:cubicBezTo>
                  <a:cubicBezTo>
                    <a:pt x="171998" y="431660"/>
                    <a:pt x="204339" y="445061"/>
                    <a:pt x="239853" y="450725"/>
                  </a:cubicBezTo>
                  <a:cubicBezTo>
                    <a:pt x="249282" y="452228"/>
                    <a:pt x="258644" y="454120"/>
                    <a:pt x="270502" y="456286"/>
                  </a:cubicBezTo>
                  <a:cubicBezTo>
                    <a:pt x="242350" y="523591"/>
                    <a:pt x="215187" y="588548"/>
                    <a:pt x="187320" y="655168"/>
                  </a:cubicBezTo>
                  <a:close/>
                  <a:moveTo>
                    <a:pt x="412017" y="186926"/>
                  </a:moveTo>
                  <a:cubicBezTo>
                    <a:pt x="417732" y="182731"/>
                    <a:pt x="420287" y="181840"/>
                    <a:pt x="421081" y="180125"/>
                  </a:cubicBezTo>
                  <a:cubicBezTo>
                    <a:pt x="440804" y="137691"/>
                    <a:pt x="450090" y="93852"/>
                    <a:pt x="433505" y="48372"/>
                  </a:cubicBezTo>
                  <a:cubicBezTo>
                    <a:pt x="422687" y="18722"/>
                    <a:pt x="397026" y="4172"/>
                    <a:pt x="368303" y="-1000"/>
                  </a:cubicBezTo>
                  <a:cubicBezTo>
                    <a:pt x="339711" y="-6144"/>
                    <a:pt x="309387" y="-8447"/>
                    <a:pt x="284161" y="11904"/>
                  </a:cubicBezTo>
                  <a:cubicBezTo>
                    <a:pt x="259009" y="32192"/>
                    <a:pt x="238024" y="55738"/>
                    <a:pt x="226154" y="86828"/>
                  </a:cubicBezTo>
                  <a:cubicBezTo>
                    <a:pt x="207551" y="135548"/>
                    <a:pt x="188115" y="183966"/>
                    <a:pt x="168329" y="232217"/>
                  </a:cubicBezTo>
                  <a:cubicBezTo>
                    <a:pt x="126416" y="334459"/>
                    <a:pt x="84056" y="436517"/>
                    <a:pt x="41845" y="538633"/>
                  </a:cubicBezTo>
                  <a:cubicBezTo>
                    <a:pt x="33621" y="558516"/>
                    <a:pt x="25197" y="578312"/>
                    <a:pt x="16642" y="598669"/>
                  </a:cubicBezTo>
                  <a:cubicBezTo>
                    <a:pt x="6224" y="603424"/>
                    <a:pt x="-8321" y="605596"/>
                    <a:pt x="-8104" y="621340"/>
                  </a:cubicBezTo>
                  <a:cubicBezTo>
                    <a:pt x="-7870" y="638268"/>
                    <a:pt x="-5875" y="655671"/>
                    <a:pt x="11087" y="665346"/>
                  </a:cubicBezTo>
                  <a:cubicBezTo>
                    <a:pt x="47103" y="685886"/>
                    <a:pt x="83821" y="704659"/>
                    <a:pt x="125341" y="712186"/>
                  </a:cubicBezTo>
                  <a:cubicBezTo>
                    <a:pt x="136474" y="714209"/>
                    <a:pt x="146761" y="720530"/>
                    <a:pt x="157820" y="723451"/>
                  </a:cubicBezTo>
                  <a:cubicBezTo>
                    <a:pt x="167198" y="725925"/>
                    <a:pt x="177131" y="726342"/>
                    <a:pt x="185320" y="727468"/>
                  </a:cubicBezTo>
                  <a:cubicBezTo>
                    <a:pt x="199705" y="709380"/>
                    <a:pt x="209071" y="693115"/>
                    <a:pt x="192789" y="675210"/>
                  </a:cubicBezTo>
                  <a:cubicBezTo>
                    <a:pt x="267565" y="494513"/>
                    <a:pt x="341945" y="314834"/>
                    <a:pt x="416138" y="135074"/>
                  </a:cubicBezTo>
                  <a:cubicBezTo>
                    <a:pt x="418052" y="130439"/>
                    <a:pt x="417858" y="124947"/>
                    <a:pt x="416646" y="119083"/>
                  </a:cubicBezTo>
                  <a:cubicBezTo>
                    <a:pt x="366491" y="218096"/>
                    <a:pt x="329270" y="322743"/>
                    <a:pt x="282698" y="425087"/>
                  </a:cubicBezTo>
                  <a:cubicBezTo>
                    <a:pt x="237572" y="390334"/>
                    <a:pt x="186560" y="371201"/>
                    <a:pt x="129210" y="359942"/>
                  </a:cubicBezTo>
                  <a:cubicBezTo>
                    <a:pt x="138383" y="336590"/>
                    <a:pt x="146727" y="314633"/>
                    <a:pt x="155597" y="292888"/>
                  </a:cubicBezTo>
                  <a:cubicBezTo>
                    <a:pt x="181411" y="229623"/>
                    <a:pt x="206100" y="165843"/>
                    <a:pt x="234023" y="103521"/>
                  </a:cubicBezTo>
                  <a:cubicBezTo>
                    <a:pt x="245476" y="77964"/>
                    <a:pt x="263261" y="55024"/>
                    <a:pt x="279749" y="32033"/>
                  </a:cubicBezTo>
                  <a:cubicBezTo>
                    <a:pt x="290487" y="17065"/>
                    <a:pt x="306747" y="9407"/>
                    <a:pt x="325663" y="9373"/>
                  </a:cubicBezTo>
                  <a:cubicBezTo>
                    <a:pt x="338694" y="9350"/>
                    <a:pt x="351918" y="8715"/>
                    <a:pt x="364731" y="10595"/>
                  </a:cubicBezTo>
                  <a:cubicBezTo>
                    <a:pt x="403387" y="16265"/>
                    <a:pt x="428619" y="43365"/>
                    <a:pt x="429459" y="82839"/>
                  </a:cubicBezTo>
                  <a:cubicBezTo>
                    <a:pt x="429894" y="103207"/>
                    <a:pt x="425458" y="123775"/>
                    <a:pt x="422195" y="144092"/>
                  </a:cubicBezTo>
                  <a:cubicBezTo>
                    <a:pt x="420087" y="157197"/>
                    <a:pt x="416120" y="169998"/>
                    <a:pt x="412017" y="18692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 flipH="1" rot="10800000">
              <a:off x="8973289" y="5924230"/>
              <a:ext cx="758005" cy="651406"/>
            </a:xfrm>
            <a:custGeom>
              <a:rect b="b" l="l" r="r" t="t"/>
              <a:pathLst>
                <a:path extrusionOk="0" h="720496" w="838402">
                  <a:moveTo>
                    <a:pt x="683031" y="279725"/>
                  </a:moveTo>
                  <a:cubicBezTo>
                    <a:pt x="678814" y="246864"/>
                    <a:pt x="659525" y="221490"/>
                    <a:pt x="639043" y="197773"/>
                  </a:cubicBezTo>
                  <a:cubicBezTo>
                    <a:pt x="622555" y="178683"/>
                    <a:pt x="602272" y="162912"/>
                    <a:pt x="583916" y="145367"/>
                  </a:cubicBezTo>
                  <a:cubicBezTo>
                    <a:pt x="576235" y="138051"/>
                    <a:pt x="568200" y="140851"/>
                    <a:pt x="560313" y="143822"/>
                  </a:cubicBezTo>
                  <a:cubicBezTo>
                    <a:pt x="551169" y="147195"/>
                    <a:pt x="542334" y="151423"/>
                    <a:pt x="531144" y="156281"/>
                  </a:cubicBezTo>
                  <a:cubicBezTo>
                    <a:pt x="526594" y="101930"/>
                    <a:pt x="533550" y="52096"/>
                    <a:pt x="554066" y="891"/>
                  </a:cubicBezTo>
                  <a:cubicBezTo>
                    <a:pt x="544562" y="2090"/>
                    <a:pt x="539368" y="1976"/>
                    <a:pt x="534653" y="3463"/>
                  </a:cubicBezTo>
                  <a:cubicBezTo>
                    <a:pt x="500980" y="13806"/>
                    <a:pt x="472542" y="33694"/>
                    <a:pt x="445270" y="54954"/>
                  </a:cubicBezTo>
                  <a:cubicBezTo>
                    <a:pt x="408654" y="83587"/>
                    <a:pt x="374815" y="115247"/>
                    <a:pt x="356996" y="159424"/>
                  </a:cubicBezTo>
                  <a:cubicBezTo>
                    <a:pt x="349635" y="177712"/>
                    <a:pt x="345572" y="197429"/>
                    <a:pt x="341388" y="216804"/>
                  </a:cubicBezTo>
                  <a:cubicBezTo>
                    <a:pt x="339108" y="227377"/>
                    <a:pt x="335342" y="234063"/>
                    <a:pt x="324798" y="239035"/>
                  </a:cubicBezTo>
                  <a:cubicBezTo>
                    <a:pt x="223191" y="287041"/>
                    <a:pt x="147833" y="363108"/>
                    <a:pt x="94552" y="460891"/>
                  </a:cubicBezTo>
                  <a:cubicBezTo>
                    <a:pt x="63233" y="518326"/>
                    <a:pt x="39825" y="579305"/>
                    <a:pt x="28561" y="644285"/>
                  </a:cubicBezTo>
                  <a:cubicBezTo>
                    <a:pt x="25303" y="663030"/>
                    <a:pt x="18485" y="679604"/>
                    <a:pt x="3209" y="691948"/>
                  </a:cubicBezTo>
                  <a:cubicBezTo>
                    <a:pt x="277" y="694348"/>
                    <a:pt x="-2317" y="697492"/>
                    <a:pt x="-4095" y="700806"/>
                  </a:cubicBezTo>
                  <a:cubicBezTo>
                    <a:pt x="-8975" y="709950"/>
                    <a:pt x="-6095" y="718180"/>
                    <a:pt x="3952" y="720237"/>
                  </a:cubicBezTo>
                  <a:cubicBezTo>
                    <a:pt x="11084" y="721723"/>
                    <a:pt x="19834" y="722123"/>
                    <a:pt x="26206" y="719266"/>
                  </a:cubicBezTo>
                  <a:cubicBezTo>
                    <a:pt x="48786" y="709150"/>
                    <a:pt x="72321" y="708236"/>
                    <a:pt x="96232" y="709093"/>
                  </a:cubicBezTo>
                  <a:cubicBezTo>
                    <a:pt x="242673" y="714351"/>
                    <a:pt x="365923" y="659315"/>
                    <a:pt x="473342" y="563705"/>
                  </a:cubicBezTo>
                  <a:cubicBezTo>
                    <a:pt x="493968" y="545359"/>
                    <a:pt x="513261" y="525470"/>
                    <a:pt x="532595" y="505695"/>
                  </a:cubicBezTo>
                  <a:cubicBezTo>
                    <a:pt x="539105" y="499067"/>
                    <a:pt x="544659" y="495410"/>
                    <a:pt x="554547" y="498610"/>
                  </a:cubicBezTo>
                  <a:cubicBezTo>
                    <a:pt x="602924" y="514212"/>
                    <a:pt x="647684" y="501925"/>
                    <a:pt x="688866" y="476607"/>
                  </a:cubicBezTo>
                  <a:cubicBezTo>
                    <a:pt x="716898" y="459348"/>
                    <a:pt x="742730" y="438430"/>
                    <a:pt x="768807" y="418142"/>
                  </a:cubicBezTo>
                  <a:cubicBezTo>
                    <a:pt x="789856" y="401854"/>
                    <a:pt x="809807" y="384082"/>
                    <a:pt x="831987" y="365508"/>
                  </a:cubicBezTo>
                  <a:cubicBezTo>
                    <a:pt x="816568" y="356364"/>
                    <a:pt x="803429" y="366593"/>
                    <a:pt x="790496" y="364080"/>
                  </a:cubicBezTo>
                  <a:cubicBezTo>
                    <a:pt x="776248" y="361336"/>
                    <a:pt x="761504" y="361336"/>
                    <a:pt x="747131" y="359164"/>
                  </a:cubicBezTo>
                  <a:cubicBezTo>
                    <a:pt x="733489" y="357050"/>
                    <a:pt x="720024" y="353793"/>
                    <a:pt x="706531" y="350821"/>
                  </a:cubicBezTo>
                  <a:cubicBezTo>
                    <a:pt x="693112" y="347792"/>
                    <a:pt x="679762" y="344534"/>
                    <a:pt x="664960" y="341048"/>
                  </a:cubicBezTo>
                  <a:cubicBezTo>
                    <a:pt x="671624" y="327273"/>
                    <a:pt x="678402" y="313158"/>
                    <a:pt x="685340" y="299042"/>
                  </a:cubicBezTo>
                  <a:cubicBezTo>
                    <a:pt x="689032" y="291555"/>
                    <a:pt x="690866" y="284527"/>
                    <a:pt x="682322" y="278926"/>
                  </a:cubicBezTo>
                  <a:cubicBezTo>
                    <a:pt x="682277" y="294013"/>
                    <a:pt x="671755" y="303958"/>
                    <a:pt x="664457" y="315444"/>
                  </a:cubicBezTo>
                  <a:cubicBezTo>
                    <a:pt x="658971" y="324130"/>
                    <a:pt x="653936" y="333104"/>
                    <a:pt x="647341" y="344246"/>
                  </a:cubicBezTo>
                  <a:cubicBezTo>
                    <a:pt x="697141" y="363164"/>
                    <a:pt x="744885" y="373967"/>
                    <a:pt x="799057" y="377224"/>
                  </a:cubicBezTo>
                  <a:cubicBezTo>
                    <a:pt x="786461" y="387567"/>
                    <a:pt x="778375" y="394369"/>
                    <a:pt x="770139" y="400997"/>
                  </a:cubicBezTo>
                  <a:cubicBezTo>
                    <a:pt x="747965" y="418829"/>
                    <a:pt x="726802" y="438144"/>
                    <a:pt x="703274" y="453977"/>
                  </a:cubicBezTo>
                  <a:cubicBezTo>
                    <a:pt x="660194" y="482952"/>
                    <a:pt x="614051" y="502896"/>
                    <a:pt x="560010" y="489238"/>
                  </a:cubicBezTo>
                  <a:cubicBezTo>
                    <a:pt x="555627" y="488151"/>
                    <a:pt x="550752" y="489180"/>
                    <a:pt x="546203" y="488550"/>
                  </a:cubicBezTo>
                  <a:cubicBezTo>
                    <a:pt x="536933" y="487238"/>
                    <a:pt x="530572" y="490838"/>
                    <a:pt x="524017" y="497467"/>
                  </a:cubicBezTo>
                  <a:cubicBezTo>
                    <a:pt x="501883" y="519927"/>
                    <a:pt x="479857" y="542673"/>
                    <a:pt x="456146" y="563417"/>
                  </a:cubicBezTo>
                  <a:cubicBezTo>
                    <a:pt x="383605" y="626854"/>
                    <a:pt x="300349" y="669145"/>
                    <a:pt x="205646" y="689433"/>
                  </a:cubicBezTo>
                  <a:cubicBezTo>
                    <a:pt x="166704" y="697777"/>
                    <a:pt x="127750" y="698120"/>
                    <a:pt x="88482" y="697835"/>
                  </a:cubicBezTo>
                  <a:cubicBezTo>
                    <a:pt x="66091" y="697663"/>
                    <a:pt x="43831" y="697606"/>
                    <a:pt x="22966" y="708122"/>
                  </a:cubicBezTo>
                  <a:cubicBezTo>
                    <a:pt x="19142" y="710065"/>
                    <a:pt x="13524" y="708407"/>
                    <a:pt x="8730" y="708407"/>
                  </a:cubicBezTo>
                  <a:cubicBezTo>
                    <a:pt x="7678" y="707264"/>
                    <a:pt x="6632" y="706121"/>
                    <a:pt x="5581" y="704978"/>
                  </a:cubicBezTo>
                  <a:cubicBezTo>
                    <a:pt x="33070" y="686290"/>
                    <a:pt x="37545" y="657144"/>
                    <a:pt x="44848" y="628969"/>
                  </a:cubicBezTo>
                  <a:cubicBezTo>
                    <a:pt x="52341" y="600051"/>
                    <a:pt x="60210" y="571134"/>
                    <a:pt x="70269" y="543015"/>
                  </a:cubicBezTo>
                  <a:cubicBezTo>
                    <a:pt x="78544" y="519927"/>
                    <a:pt x="89317" y="497580"/>
                    <a:pt x="100627" y="475750"/>
                  </a:cubicBezTo>
                  <a:cubicBezTo>
                    <a:pt x="145501" y="389167"/>
                    <a:pt x="207852" y="318701"/>
                    <a:pt x="293096" y="269552"/>
                  </a:cubicBezTo>
                  <a:cubicBezTo>
                    <a:pt x="306384" y="261895"/>
                    <a:pt x="318500" y="252179"/>
                    <a:pt x="331958" y="244864"/>
                  </a:cubicBezTo>
                  <a:cubicBezTo>
                    <a:pt x="346143" y="237148"/>
                    <a:pt x="352361" y="225890"/>
                    <a:pt x="354619" y="210288"/>
                  </a:cubicBezTo>
                  <a:cubicBezTo>
                    <a:pt x="359934" y="173656"/>
                    <a:pt x="375158" y="141136"/>
                    <a:pt x="400064" y="113648"/>
                  </a:cubicBezTo>
                  <a:cubicBezTo>
                    <a:pt x="431274" y="79242"/>
                    <a:pt x="466798" y="50040"/>
                    <a:pt x="507895" y="27924"/>
                  </a:cubicBezTo>
                  <a:cubicBezTo>
                    <a:pt x="515582" y="23807"/>
                    <a:pt x="523366" y="19806"/>
                    <a:pt x="533127" y="14721"/>
                  </a:cubicBezTo>
                  <a:cubicBezTo>
                    <a:pt x="514718" y="111818"/>
                    <a:pt x="512318" y="149251"/>
                    <a:pt x="523297" y="172683"/>
                  </a:cubicBezTo>
                  <a:cubicBezTo>
                    <a:pt x="533790" y="168227"/>
                    <a:pt x="544642" y="164396"/>
                    <a:pt x="554804" y="159197"/>
                  </a:cubicBezTo>
                  <a:cubicBezTo>
                    <a:pt x="566457" y="153196"/>
                    <a:pt x="574921" y="153995"/>
                    <a:pt x="585739" y="163197"/>
                  </a:cubicBezTo>
                  <a:cubicBezTo>
                    <a:pt x="619509" y="191942"/>
                    <a:pt x="648924" y="223718"/>
                    <a:pt x="668955" y="263723"/>
                  </a:cubicBezTo>
                  <a:cubicBezTo>
                    <a:pt x="672024" y="269896"/>
                    <a:pt x="678259" y="274468"/>
                    <a:pt x="683031" y="27972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 flipH="1" rot="10800000">
              <a:off x="10914137" y="1332599"/>
              <a:ext cx="426513" cy="452650"/>
            </a:xfrm>
            <a:custGeom>
              <a:rect b="b" l="l" r="r" t="t"/>
              <a:pathLst>
                <a:path extrusionOk="0" h="500660" w="471750">
                  <a:moveTo>
                    <a:pt x="144748" y="124639"/>
                  </a:moveTo>
                  <a:cubicBezTo>
                    <a:pt x="136804" y="125085"/>
                    <a:pt x="130175" y="125702"/>
                    <a:pt x="123488" y="125788"/>
                  </a:cubicBezTo>
                  <a:cubicBezTo>
                    <a:pt x="99428" y="126114"/>
                    <a:pt x="75368" y="124634"/>
                    <a:pt x="54679" y="111158"/>
                  </a:cubicBezTo>
                  <a:cubicBezTo>
                    <a:pt x="41878" y="102854"/>
                    <a:pt x="31534" y="90989"/>
                    <a:pt x="19304" y="81754"/>
                  </a:cubicBezTo>
                  <a:cubicBezTo>
                    <a:pt x="1759" y="68529"/>
                    <a:pt x="-413" y="50733"/>
                    <a:pt x="5016" y="32102"/>
                  </a:cubicBezTo>
                  <a:cubicBezTo>
                    <a:pt x="10331" y="13997"/>
                    <a:pt x="25247" y="6299"/>
                    <a:pt x="43593" y="4293"/>
                  </a:cubicBezTo>
                  <a:cubicBezTo>
                    <a:pt x="81254" y="189"/>
                    <a:pt x="115087" y="10579"/>
                    <a:pt x="146520" y="30387"/>
                  </a:cubicBezTo>
                  <a:cubicBezTo>
                    <a:pt x="165208" y="42161"/>
                    <a:pt x="175095" y="59745"/>
                    <a:pt x="179095" y="81159"/>
                  </a:cubicBezTo>
                  <a:cubicBezTo>
                    <a:pt x="185553" y="115478"/>
                    <a:pt x="184524" y="149911"/>
                    <a:pt x="182410" y="184532"/>
                  </a:cubicBezTo>
                  <a:cubicBezTo>
                    <a:pt x="180353" y="218120"/>
                    <a:pt x="179838" y="251792"/>
                    <a:pt x="178581" y="285871"/>
                  </a:cubicBezTo>
                  <a:cubicBezTo>
                    <a:pt x="220014" y="294558"/>
                    <a:pt x="258419" y="301850"/>
                    <a:pt x="296367" y="310771"/>
                  </a:cubicBezTo>
                  <a:cubicBezTo>
                    <a:pt x="334772" y="319789"/>
                    <a:pt x="372719" y="330425"/>
                    <a:pt x="413296" y="340975"/>
                  </a:cubicBezTo>
                  <a:cubicBezTo>
                    <a:pt x="415010" y="284842"/>
                    <a:pt x="413581" y="232338"/>
                    <a:pt x="412896" y="179366"/>
                  </a:cubicBezTo>
                  <a:cubicBezTo>
                    <a:pt x="397751" y="181652"/>
                    <a:pt x="385521" y="186093"/>
                    <a:pt x="373920" y="184761"/>
                  </a:cubicBezTo>
                  <a:cubicBezTo>
                    <a:pt x="340144" y="180881"/>
                    <a:pt x="310140" y="167484"/>
                    <a:pt x="287851" y="140778"/>
                  </a:cubicBezTo>
                  <a:cubicBezTo>
                    <a:pt x="276193" y="126800"/>
                    <a:pt x="270306" y="110094"/>
                    <a:pt x="271735" y="91601"/>
                  </a:cubicBezTo>
                  <a:cubicBezTo>
                    <a:pt x="273221" y="73033"/>
                    <a:pt x="284708" y="58922"/>
                    <a:pt x="302996" y="56625"/>
                  </a:cubicBezTo>
                  <a:cubicBezTo>
                    <a:pt x="341916" y="51733"/>
                    <a:pt x="378092" y="58071"/>
                    <a:pt x="407524" y="87195"/>
                  </a:cubicBezTo>
                  <a:cubicBezTo>
                    <a:pt x="433527" y="112946"/>
                    <a:pt x="445357" y="145225"/>
                    <a:pt x="447243" y="180435"/>
                  </a:cubicBezTo>
                  <a:cubicBezTo>
                    <a:pt x="449472" y="223320"/>
                    <a:pt x="448900" y="266377"/>
                    <a:pt x="448900" y="309359"/>
                  </a:cubicBezTo>
                  <a:cubicBezTo>
                    <a:pt x="448843" y="356303"/>
                    <a:pt x="447986" y="403245"/>
                    <a:pt x="447414" y="450166"/>
                  </a:cubicBezTo>
                  <a:cubicBezTo>
                    <a:pt x="447243" y="460681"/>
                    <a:pt x="449014" y="471883"/>
                    <a:pt x="438727" y="479884"/>
                  </a:cubicBezTo>
                  <a:cubicBezTo>
                    <a:pt x="428726" y="478398"/>
                    <a:pt x="418782" y="477484"/>
                    <a:pt x="409124" y="475312"/>
                  </a:cubicBezTo>
                  <a:cubicBezTo>
                    <a:pt x="330543" y="457652"/>
                    <a:pt x="251961" y="439765"/>
                    <a:pt x="173437" y="421934"/>
                  </a:cubicBezTo>
                  <a:cubicBezTo>
                    <a:pt x="151892" y="417019"/>
                    <a:pt x="147548" y="413132"/>
                    <a:pt x="147091" y="390912"/>
                  </a:cubicBezTo>
                  <a:cubicBezTo>
                    <a:pt x="146405" y="354759"/>
                    <a:pt x="147091" y="318578"/>
                    <a:pt x="147377" y="282408"/>
                  </a:cubicBezTo>
                  <a:cubicBezTo>
                    <a:pt x="147663" y="239322"/>
                    <a:pt x="148291" y="196242"/>
                    <a:pt x="148291" y="153163"/>
                  </a:cubicBezTo>
                  <a:cubicBezTo>
                    <a:pt x="148291" y="144167"/>
                    <a:pt x="146119" y="135166"/>
                    <a:pt x="144748" y="124639"/>
                  </a:cubicBezTo>
                  <a:close/>
                  <a:moveTo>
                    <a:pt x="135204" y="140007"/>
                  </a:moveTo>
                  <a:cubicBezTo>
                    <a:pt x="135204" y="188356"/>
                    <a:pt x="135318" y="235922"/>
                    <a:pt x="135204" y="283488"/>
                  </a:cubicBezTo>
                  <a:cubicBezTo>
                    <a:pt x="135090" y="318887"/>
                    <a:pt x="133775" y="354308"/>
                    <a:pt x="134633" y="389684"/>
                  </a:cubicBezTo>
                  <a:cubicBezTo>
                    <a:pt x="135375" y="419876"/>
                    <a:pt x="144405" y="428449"/>
                    <a:pt x="173323" y="434849"/>
                  </a:cubicBezTo>
                  <a:cubicBezTo>
                    <a:pt x="247504" y="451251"/>
                    <a:pt x="321456" y="468511"/>
                    <a:pt x="395637" y="484684"/>
                  </a:cubicBezTo>
                  <a:cubicBezTo>
                    <a:pt x="414096" y="488685"/>
                    <a:pt x="432898" y="495029"/>
                    <a:pt x="455130" y="488342"/>
                  </a:cubicBezTo>
                  <a:cubicBezTo>
                    <a:pt x="456101" y="475083"/>
                    <a:pt x="457816" y="461538"/>
                    <a:pt x="458044" y="447994"/>
                  </a:cubicBezTo>
                  <a:cubicBezTo>
                    <a:pt x="458616" y="409503"/>
                    <a:pt x="458216" y="370990"/>
                    <a:pt x="459016" y="332499"/>
                  </a:cubicBezTo>
                  <a:cubicBezTo>
                    <a:pt x="459702" y="299456"/>
                    <a:pt x="462674" y="266417"/>
                    <a:pt x="462330" y="233402"/>
                  </a:cubicBezTo>
                  <a:cubicBezTo>
                    <a:pt x="462045" y="207341"/>
                    <a:pt x="460444" y="180881"/>
                    <a:pt x="455472" y="155375"/>
                  </a:cubicBezTo>
                  <a:cubicBezTo>
                    <a:pt x="445757" y="105591"/>
                    <a:pt x="419354" y="67838"/>
                    <a:pt x="369462" y="49882"/>
                  </a:cubicBezTo>
                  <a:cubicBezTo>
                    <a:pt x="348659" y="42395"/>
                    <a:pt x="327171" y="40943"/>
                    <a:pt x="305682" y="43578"/>
                  </a:cubicBezTo>
                  <a:cubicBezTo>
                    <a:pt x="271964" y="47727"/>
                    <a:pt x="253390" y="77382"/>
                    <a:pt x="260534" y="110861"/>
                  </a:cubicBezTo>
                  <a:cubicBezTo>
                    <a:pt x="271849" y="164055"/>
                    <a:pt x="332600" y="195374"/>
                    <a:pt x="374491" y="195826"/>
                  </a:cubicBezTo>
                  <a:cubicBezTo>
                    <a:pt x="382149" y="195911"/>
                    <a:pt x="389807" y="195842"/>
                    <a:pt x="400723" y="195842"/>
                  </a:cubicBezTo>
                  <a:cubicBezTo>
                    <a:pt x="400894" y="216760"/>
                    <a:pt x="401180" y="237985"/>
                    <a:pt x="401294" y="259205"/>
                  </a:cubicBezTo>
                  <a:cubicBezTo>
                    <a:pt x="401409" y="279939"/>
                    <a:pt x="401294" y="300667"/>
                    <a:pt x="401294" y="324419"/>
                  </a:cubicBezTo>
                  <a:cubicBezTo>
                    <a:pt x="365061" y="318275"/>
                    <a:pt x="332428" y="305508"/>
                    <a:pt x="298482" y="298495"/>
                  </a:cubicBezTo>
                  <a:cubicBezTo>
                    <a:pt x="263963" y="291363"/>
                    <a:pt x="229387" y="284602"/>
                    <a:pt x="193725" y="277453"/>
                  </a:cubicBezTo>
                  <a:cubicBezTo>
                    <a:pt x="190525" y="243671"/>
                    <a:pt x="193554" y="210839"/>
                    <a:pt x="194469" y="177909"/>
                  </a:cubicBezTo>
                  <a:cubicBezTo>
                    <a:pt x="195383" y="145756"/>
                    <a:pt x="194297" y="113375"/>
                    <a:pt x="191382" y="81342"/>
                  </a:cubicBezTo>
                  <a:cubicBezTo>
                    <a:pt x="189153" y="56671"/>
                    <a:pt x="176066" y="35965"/>
                    <a:pt x="155263" y="22106"/>
                  </a:cubicBezTo>
                  <a:cubicBezTo>
                    <a:pt x="122574" y="309"/>
                    <a:pt x="86798" y="-12560"/>
                    <a:pt x="46622" y="-8726"/>
                  </a:cubicBezTo>
                  <a:cubicBezTo>
                    <a:pt x="-13043" y="-3040"/>
                    <a:pt x="-20644" y="52607"/>
                    <a:pt x="3244" y="85869"/>
                  </a:cubicBezTo>
                  <a:cubicBezTo>
                    <a:pt x="22619" y="112838"/>
                    <a:pt x="49822" y="127931"/>
                    <a:pt x="81826" y="134023"/>
                  </a:cubicBezTo>
                  <a:cubicBezTo>
                    <a:pt x="99028" y="137298"/>
                    <a:pt x="116745" y="138018"/>
                    <a:pt x="135204" y="14000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 flipH="1" rot="10800000">
              <a:off x="10553878" y="3165351"/>
              <a:ext cx="492507" cy="497432"/>
            </a:xfrm>
            <a:custGeom>
              <a:rect b="b" l="l" r="r" t="t"/>
              <a:pathLst>
                <a:path extrusionOk="0" h="550191" w="544744">
                  <a:moveTo>
                    <a:pt x="487473" y="515757"/>
                  </a:moveTo>
                  <a:cubicBezTo>
                    <a:pt x="469471" y="522552"/>
                    <a:pt x="453983" y="528404"/>
                    <a:pt x="437753" y="534525"/>
                  </a:cubicBezTo>
                  <a:cubicBezTo>
                    <a:pt x="401177" y="464647"/>
                    <a:pt x="365629" y="396662"/>
                    <a:pt x="330025" y="328676"/>
                  </a:cubicBezTo>
                  <a:cubicBezTo>
                    <a:pt x="294878" y="261479"/>
                    <a:pt x="259731" y="194288"/>
                    <a:pt x="223726" y="125536"/>
                  </a:cubicBezTo>
                  <a:cubicBezTo>
                    <a:pt x="194693" y="146013"/>
                    <a:pt x="165033" y="158118"/>
                    <a:pt x="133132" y="163975"/>
                  </a:cubicBezTo>
                  <a:cubicBezTo>
                    <a:pt x="104894" y="169153"/>
                    <a:pt x="76616" y="169913"/>
                    <a:pt x="49013" y="159769"/>
                  </a:cubicBezTo>
                  <a:cubicBezTo>
                    <a:pt x="33388" y="154026"/>
                    <a:pt x="20209" y="144773"/>
                    <a:pt x="11419" y="130611"/>
                  </a:cubicBezTo>
                  <a:cubicBezTo>
                    <a:pt x="-2514" y="108180"/>
                    <a:pt x="475" y="81919"/>
                    <a:pt x="18597" y="59905"/>
                  </a:cubicBezTo>
                  <a:cubicBezTo>
                    <a:pt x="67735" y="183"/>
                    <a:pt x="149431" y="-7217"/>
                    <a:pt x="202009" y="25204"/>
                  </a:cubicBezTo>
                  <a:cubicBezTo>
                    <a:pt x="210181" y="30261"/>
                    <a:pt x="218868" y="34571"/>
                    <a:pt x="230069" y="40749"/>
                  </a:cubicBezTo>
                  <a:cubicBezTo>
                    <a:pt x="216868" y="17077"/>
                    <a:pt x="191436" y="886"/>
                    <a:pt x="161604" y="-3234"/>
                  </a:cubicBezTo>
                  <a:cubicBezTo>
                    <a:pt x="110163" y="-10326"/>
                    <a:pt x="63169" y="12"/>
                    <a:pt x="24684" y="36639"/>
                  </a:cubicBezTo>
                  <a:cubicBezTo>
                    <a:pt x="13751" y="47041"/>
                    <a:pt x="3064" y="59494"/>
                    <a:pt x="-2760" y="73124"/>
                  </a:cubicBezTo>
                  <a:cubicBezTo>
                    <a:pt x="-19225" y="111752"/>
                    <a:pt x="-1148" y="151037"/>
                    <a:pt x="37903" y="167764"/>
                  </a:cubicBezTo>
                  <a:cubicBezTo>
                    <a:pt x="68809" y="181006"/>
                    <a:pt x="100933" y="181726"/>
                    <a:pt x="133052" y="175765"/>
                  </a:cubicBezTo>
                  <a:cubicBezTo>
                    <a:pt x="160232" y="170725"/>
                    <a:pt x="186978" y="163004"/>
                    <a:pt x="211039" y="148311"/>
                  </a:cubicBezTo>
                  <a:cubicBezTo>
                    <a:pt x="212868" y="147190"/>
                    <a:pt x="215210" y="146922"/>
                    <a:pt x="220468" y="145253"/>
                  </a:cubicBezTo>
                  <a:cubicBezTo>
                    <a:pt x="290363" y="278281"/>
                    <a:pt x="360315" y="411412"/>
                    <a:pt x="430380" y="544812"/>
                  </a:cubicBezTo>
                  <a:cubicBezTo>
                    <a:pt x="458098" y="545869"/>
                    <a:pt x="477643" y="530318"/>
                    <a:pt x="498503" y="518248"/>
                  </a:cubicBezTo>
                  <a:cubicBezTo>
                    <a:pt x="498503" y="503715"/>
                    <a:pt x="498674" y="489965"/>
                    <a:pt x="498446" y="476232"/>
                  </a:cubicBezTo>
                  <a:cubicBezTo>
                    <a:pt x="497874" y="441822"/>
                    <a:pt x="510161" y="409823"/>
                    <a:pt x="516848" y="376785"/>
                  </a:cubicBezTo>
                  <a:cubicBezTo>
                    <a:pt x="522906" y="346741"/>
                    <a:pt x="531650" y="316949"/>
                    <a:pt x="534508" y="286608"/>
                  </a:cubicBezTo>
                  <a:cubicBezTo>
                    <a:pt x="539594" y="231904"/>
                    <a:pt x="531421" y="178903"/>
                    <a:pt x="498789" y="132669"/>
                  </a:cubicBezTo>
                  <a:cubicBezTo>
                    <a:pt x="474214" y="97853"/>
                    <a:pt x="440553" y="78548"/>
                    <a:pt x="396947" y="79233"/>
                  </a:cubicBezTo>
                  <a:cubicBezTo>
                    <a:pt x="393462" y="79290"/>
                    <a:pt x="389975" y="80611"/>
                    <a:pt x="383117" y="82057"/>
                  </a:cubicBezTo>
                  <a:cubicBezTo>
                    <a:pt x="474615" y="160112"/>
                    <a:pt x="471357" y="249963"/>
                    <a:pt x="422436" y="349421"/>
                  </a:cubicBezTo>
                  <a:cubicBezTo>
                    <a:pt x="409063" y="326076"/>
                    <a:pt x="396719" y="305044"/>
                    <a:pt x="384889" y="283739"/>
                  </a:cubicBezTo>
                  <a:cubicBezTo>
                    <a:pt x="354256" y="228658"/>
                    <a:pt x="324767" y="172942"/>
                    <a:pt x="292934" y="118564"/>
                  </a:cubicBezTo>
                  <a:cubicBezTo>
                    <a:pt x="281104" y="98276"/>
                    <a:pt x="264188" y="80891"/>
                    <a:pt x="249272" y="62431"/>
                  </a:cubicBezTo>
                  <a:cubicBezTo>
                    <a:pt x="247214" y="59882"/>
                    <a:pt x="243328" y="58808"/>
                    <a:pt x="237956" y="55699"/>
                  </a:cubicBezTo>
                  <a:cubicBezTo>
                    <a:pt x="239157" y="60551"/>
                    <a:pt x="239042" y="62980"/>
                    <a:pt x="240185" y="64300"/>
                  </a:cubicBezTo>
                  <a:cubicBezTo>
                    <a:pt x="276876" y="106505"/>
                    <a:pt x="300593" y="156803"/>
                    <a:pt x="327796" y="204872"/>
                  </a:cubicBezTo>
                  <a:cubicBezTo>
                    <a:pt x="355457" y="253707"/>
                    <a:pt x="382088" y="303107"/>
                    <a:pt x="409292" y="352182"/>
                  </a:cubicBezTo>
                  <a:cubicBezTo>
                    <a:pt x="412149" y="357297"/>
                    <a:pt x="415921" y="361903"/>
                    <a:pt x="419407" y="367052"/>
                  </a:cubicBezTo>
                  <a:cubicBezTo>
                    <a:pt x="465756" y="313754"/>
                    <a:pt x="500389" y="197551"/>
                    <a:pt x="418036" y="94333"/>
                  </a:cubicBezTo>
                  <a:cubicBezTo>
                    <a:pt x="424665" y="95087"/>
                    <a:pt x="429637" y="94653"/>
                    <a:pt x="433809" y="96281"/>
                  </a:cubicBezTo>
                  <a:cubicBezTo>
                    <a:pt x="477643" y="113449"/>
                    <a:pt x="500675" y="148356"/>
                    <a:pt x="514048" y="191322"/>
                  </a:cubicBezTo>
                  <a:cubicBezTo>
                    <a:pt x="531193" y="246197"/>
                    <a:pt x="526735" y="301238"/>
                    <a:pt x="511419" y="355114"/>
                  </a:cubicBezTo>
                  <a:cubicBezTo>
                    <a:pt x="496674" y="407057"/>
                    <a:pt x="481872" y="458532"/>
                    <a:pt x="487473" y="51575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 flipH="1" rot="10800000">
              <a:off x="9944607" y="3659651"/>
              <a:ext cx="392619" cy="463673"/>
            </a:xfrm>
            <a:custGeom>
              <a:rect b="b" l="l" r="r" t="t"/>
              <a:pathLst>
                <a:path extrusionOk="0" h="512852" w="434261">
                  <a:moveTo>
                    <a:pt x="103722" y="486272"/>
                  </a:moveTo>
                  <a:cubicBezTo>
                    <a:pt x="68781" y="471453"/>
                    <a:pt x="35656" y="452851"/>
                    <a:pt x="11436" y="421458"/>
                  </a:cubicBezTo>
                  <a:cubicBezTo>
                    <a:pt x="49778" y="431425"/>
                    <a:pt x="80697" y="452382"/>
                    <a:pt x="103722" y="486272"/>
                  </a:cubicBezTo>
                  <a:close/>
                  <a:moveTo>
                    <a:pt x="224526" y="140806"/>
                  </a:moveTo>
                  <a:cubicBezTo>
                    <a:pt x="257947" y="155962"/>
                    <a:pt x="289791" y="173090"/>
                    <a:pt x="309474" y="205934"/>
                  </a:cubicBezTo>
                  <a:cubicBezTo>
                    <a:pt x="271343" y="197299"/>
                    <a:pt x="243288" y="175187"/>
                    <a:pt x="224526" y="140806"/>
                  </a:cubicBezTo>
                  <a:close/>
                  <a:moveTo>
                    <a:pt x="226686" y="120232"/>
                  </a:moveTo>
                  <a:cubicBezTo>
                    <a:pt x="238293" y="103979"/>
                    <a:pt x="250306" y="87051"/>
                    <a:pt x="262457" y="70214"/>
                  </a:cubicBezTo>
                  <a:cubicBezTo>
                    <a:pt x="266062" y="65225"/>
                    <a:pt x="269577" y="60030"/>
                    <a:pt x="273966" y="55778"/>
                  </a:cubicBezTo>
                  <a:cubicBezTo>
                    <a:pt x="287162" y="42971"/>
                    <a:pt x="299495" y="28707"/>
                    <a:pt x="314503" y="18431"/>
                  </a:cubicBezTo>
                  <a:cubicBezTo>
                    <a:pt x="343569" y="-1469"/>
                    <a:pt x="388284" y="9601"/>
                    <a:pt x="408240" y="38936"/>
                  </a:cubicBezTo>
                  <a:cubicBezTo>
                    <a:pt x="417785" y="52972"/>
                    <a:pt x="416904" y="68243"/>
                    <a:pt x="414984" y="83445"/>
                  </a:cubicBezTo>
                  <a:cubicBezTo>
                    <a:pt x="413464" y="95418"/>
                    <a:pt x="409160" y="106362"/>
                    <a:pt x="394038" y="108116"/>
                  </a:cubicBezTo>
                  <a:cubicBezTo>
                    <a:pt x="391221" y="108448"/>
                    <a:pt x="388809" y="113426"/>
                    <a:pt x="386455" y="116449"/>
                  </a:cubicBezTo>
                  <a:cubicBezTo>
                    <a:pt x="376510" y="129171"/>
                    <a:pt x="366669" y="141966"/>
                    <a:pt x="356788" y="154734"/>
                  </a:cubicBezTo>
                  <a:cubicBezTo>
                    <a:pt x="346244" y="168364"/>
                    <a:pt x="335706" y="182000"/>
                    <a:pt x="327105" y="193115"/>
                  </a:cubicBezTo>
                  <a:cubicBezTo>
                    <a:pt x="292797" y="168215"/>
                    <a:pt x="260730" y="144944"/>
                    <a:pt x="226686" y="120232"/>
                  </a:cubicBezTo>
                  <a:close/>
                  <a:moveTo>
                    <a:pt x="30650" y="384945"/>
                  </a:moveTo>
                  <a:cubicBezTo>
                    <a:pt x="91098" y="304261"/>
                    <a:pt x="149151" y="223314"/>
                    <a:pt x="210107" y="142692"/>
                  </a:cubicBezTo>
                  <a:cubicBezTo>
                    <a:pt x="231755" y="184063"/>
                    <a:pt x="265611" y="205557"/>
                    <a:pt x="305970" y="222388"/>
                  </a:cubicBezTo>
                  <a:cubicBezTo>
                    <a:pt x="247706" y="300643"/>
                    <a:pt x="190242" y="377824"/>
                    <a:pt x="133006" y="454703"/>
                  </a:cubicBezTo>
                  <a:cubicBezTo>
                    <a:pt x="98482" y="431174"/>
                    <a:pt x="66198" y="409177"/>
                    <a:pt x="30650" y="384945"/>
                  </a:cubicBezTo>
                  <a:close/>
                  <a:moveTo>
                    <a:pt x="73953" y="433106"/>
                  </a:moveTo>
                  <a:cubicBezTo>
                    <a:pt x="90520" y="441758"/>
                    <a:pt x="107094" y="450405"/>
                    <a:pt x="123736" y="459086"/>
                  </a:cubicBezTo>
                  <a:cubicBezTo>
                    <a:pt x="124251" y="468350"/>
                    <a:pt x="124685" y="476237"/>
                    <a:pt x="125216" y="485798"/>
                  </a:cubicBezTo>
                  <a:cubicBezTo>
                    <a:pt x="110369" y="471042"/>
                    <a:pt x="97053" y="457989"/>
                    <a:pt x="83977" y="444695"/>
                  </a:cubicBezTo>
                  <a:cubicBezTo>
                    <a:pt x="80399" y="441049"/>
                    <a:pt x="77565" y="436677"/>
                    <a:pt x="74382" y="432643"/>
                  </a:cubicBezTo>
                  <a:cubicBezTo>
                    <a:pt x="52150" y="422916"/>
                    <a:pt x="29925" y="413183"/>
                    <a:pt x="2658" y="401250"/>
                  </a:cubicBezTo>
                  <a:cubicBezTo>
                    <a:pt x="13791" y="399416"/>
                    <a:pt x="21392" y="395666"/>
                    <a:pt x="24810" y="398021"/>
                  </a:cubicBezTo>
                  <a:cubicBezTo>
                    <a:pt x="41394" y="409388"/>
                    <a:pt x="62529" y="414600"/>
                    <a:pt x="73953" y="433106"/>
                  </a:cubicBezTo>
                  <a:close/>
                  <a:moveTo>
                    <a:pt x="391884" y="134474"/>
                  </a:moveTo>
                  <a:cubicBezTo>
                    <a:pt x="389787" y="140086"/>
                    <a:pt x="387689" y="145692"/>
                    <a:pt x="385146" y="152510"/>
                  </a:cubicBezTo>
                  <a:cubicBezTo>
                    <a:pt x="388038" y="152110"/>
                    <a:pt x="390787" y="152585"/>
                    <a:pt x="391815" y="151476"/>
                  </a:cubicBezTo>
                  <a:cubicBezTo>
                    <a:pt x="416407" y="124793"/>
                    <a:pt x="429523" y="93749"/>
                    <a:pt x="425940" y="56996"/>
                  </a:cubicBezTo>
                  <a:cubicBezTo>
                    <a:pt x="425214" y="49555"/>
                    <a:pt x="423237" y="41657"/>
                    <a:pt x="419665" y="35164"/>
                  </a:cubicBezTo>
                  <a:cubicBezTo>
                    <a:pt x="404320" y="7281"/>
                    <a:pt x="350644" y="-20345"/>
                    <a:pt x="308508" y="6926"/>
                  </a:cubicBezTo>
                  <a:cubicBezTo>
                    <a:pt x="287460" y="20551"/>
                    <a:pt x="271206" y="37719"/>
                    <a:pt x="256627" y="58133"/>
                  </a:cubicBezTo>
                  <a:cubicBezTo>
                    <a:pt x="212405" y="120015"/>
                    <a:pt x="166501" y="180697"/>
                    <a:pt x="121353" y="241922"/>
                  </a:cubicBezTo>
                  <a:cubicBezTo>
                    <a:pt x="92172" y="281486"/>
                    <a:pt x="63197" y="321206"/>
                    <a:pt x="34045" y="360805"/>
                  </a:cubicBezTo>
                  <a:cubicBezTo>
                    <a:pt x="26890" y="370520"/>
                    <a:pt x="20455" y="379819"/>
                    <a:pt x="7305" y="384322"/>
                  </a:cubicBezTo>
                  <a:cubicBezTo>
                    <a:pt x="-8681" y="389797"/>
                    <a:pt x="-12618" y="414297"/>
                    <a:pt x="-1154" y="429499"/>
                  </a:cubicBezTo>
                  <a:cubicBezTo>
                    <a:pt x="4790" y="437386"/>
                    <a:pt x="12151" y="444724"/>
                    <a:pt x="20220" y="450393"/>
                  </a:cubicBezTo>
                  <a:cubicBezTo>
                    <a:pt x="45846" y="468390"/>
                    <a:pt x="71627" y="486272"/>
                    <a:pt x="98276" y="502691"/>
                  </a:cubicBezTo>
                  <a:cubicBezTo>
                    <a:pt x="120365" y="516305"/>
                    <a:pt x="136212" y="505394"/>
                    <a:pt x="137023" y="479066"/>
                  </a:cubicBezTo>
                  <a:cubicBezTo>
                    <a:pt x="137247" y="471625"/>
                    <a:pt x="141887" y="463464"/>
                    <a:pt x="146545" y="457137"/>
                  </a:cubicBezTo>
                  <a:cubicBezTo>
                    <a:pt x="194425" y="392203"/>
                    <a:pt x="242705" y="327567"/>
                    <a:pt x="290905" y="262873"/>
                  </a:cubicBezTo>
                  <a:cubicBezTo>
                    <a:pt x="323367" y="219290"/>
                    <a:pt x="355868" y="175736"/>
                    <a:pt x="388358" y="132176"/>
                  </a:cubicBezTo>
                  <a:cubicBezTo>
                    <a:pt x="389529" y="132942"/>
                    <a:pt x="390707" y="133708"/>
                    <a:pt x="391884" y="1344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 flipH="1" rot="10800000">
              <a:off x="9975315" y="5458377"/>
              <a:ext cx="500561" cy="504508"/>
            </a:xfrm>
            <a:custGeom>
              <a:rect b="b" l="l" r="r" t="t"/>
              <a:pathLst>
                <a:path extrusionOk="0" h="558018" w="553652">
                  <a:moveTo>
                    <a:pt x="5510" y="106293"/>
                  </a:moveTo>
                  <a:cubicBezTo>
                    <a:pt x="2704" y="102635"/>
                    <a:pt x="-102" y="98978"/>
                    <a:pt x="-2914" y="95320"/>
                  </a:cubicBezTo>
                  <a:cubicBezTo>
                    <a:pt x="-4571" y="96349"/>
                    <a:pt x="-6228" y="97378"/>
                    <a:pt x="-7880" y="98406"/>
                  </a:cubicBezTo>
                  <a:cubicBezTo>
                    <a:pt x="710" y="114351"/>
                    <a:pt x="8796" y="130582"/>
                    <a:pt x="17980" y="146184"/>
                  </a:cubicBezTo>
                  <a:cubicBezTo>
                    <a:pt x="53070" y="205791"/>
                    <a:pt x="89680" y="264541"/>
                    <a:pt x="123519" y="324835"/>
                  </a:cubicBezTo>
                  <a:cubicBezTo>
                    <a:pt x="163381" y="395815"/>
                    <a:pt x="200952" y="468121"/>
                    <a:pt x="239533" y="539839"/>
                  </a:cubicBezTo>
                  <a:cubicBezTo>
                    <a:pt x="242768" y="545851"/>
                    <a:pt x="246112" y="551806"/>
                    <a:pt x="249363" y="557727"/>
                  </a:cubicBezTo>
                  <a:cubicBezTo>
                    <a:pt x="306473" y="556292"/>
                    <a:pt x="362178" y="553035"/>
                    <a:pt x="419185" y="538004"/>
                  </a:cubicBezTo>
                  <a:cubicBezTo>
                    <a:pt x="432632" y="473390"/>
                    <a:pt x="445176" y="408845"/>
                    <a:pt x="459647" y="344723"/>
                  </a:cubicBezTo>
                  <a:cubicBezTo>
                    <a:pt x="479570" y="256426"/>
                    <a:pt x="500744" y="168415"/>
                    <a:pt x="521912" y="80404"/>
                  </a:cubicBezTo>
                  <a:cubicBezTo>
                    <a:pt x="525666" y="64802"/>
                    <a:pt x="532336" y="49943"/>
                    <a:pt x="537005" y="34513"/>
                  </a:cubicBezTo>
                  <a:cubicBezTo>
                    <a:pt x="540486" y="23025"/>
                    <a:pt x="542915" y="11195"/>
                    <a:pt x="545772" y="-292"/>
                  </a:cubicBezTo>
                  <a:cubicBezTo>
                    <a:pt x="497337" y="10281"/>
                    <a:pt x="450520" y="20568"/>
                    <a:pt x="403703" y="30741"/>
                  </a:cubicBezTo>
                  <a:cubicBezTo>
                    <a:pt x="402211" y="31084"/>
                    <a:pt x="400640" y="30969"/>
                    <a:pt x="399102" y="31141"/>
                  </a:cubicBezTo>
                  <a:cubicBezTo>
                    <a:pt x="364452" y="34570"/>
                    <a:pt x="344541" y="53829"/>
                    <a:pt x="335088" y="87091"/>
                  </a:cubicBezTo>
                  <a:cubicBezTo>
                    <a:pt x="329036" y="108350"/>
                    <a:pt x="319281" y="128524"/>
                    <a:pt x="310863" y="150070"/>
                  </a:cubicBezTo>
                  <a:cubicBezTo>
                    <a:pt x="287048" y="153727"/>
                    <a:pt x="262937" y="157499"/>
                    <a:pt x="238208" y="161271"/>
                  </a:cubicBezTo>
                  <a:cubicBezTo>
                    <a:pt x="220040" y="131668"/>
                    <a:pt x="202483" y="103035"/>
                    <a:pt x="184429" y="73603"/>
                  </a:cubicBezTo>
                  <a:cubicBezTo>
                    <a:pt x="188259" y="70403"/>
                    <a:pt x="191573" y="67602"/>
                    <a:pt x="196203" y="63716"/>
                  </a:cubicBezTo>
                  <a:cubicBezTo>
                    <a:pt x="192716" y="62573"/>
                    <a:pt x="189962" y="60744"/>
                    <a:pt x="187516" y="61087"/>
                  </a:cubicBezTo>
                  <a:cubicBezTo>
                    <a:pt x="159375" y="65031"/>
                    <a:pt x="131166" y="68631"/>
                    <a:pt x="103220" y="73660"/>
                  </a:cubicBezTo>
                  <a:cubicBezTo>
                    <a:pt x="76873" y="78347"/>
                    <a:pt x="50767" y="84462"/>
                    <a:pt x="24649" y="90348"/>
                  </a:cubicBezTo>
                  <a:cubicBezTo>
                    <a:pt x="15648" y="92406"/>
                    <a:pt x="6271" y="94806"/>
                    <a:pt x="5098" y="106579"/>
                  </a:cubicBezTo>
                  <a:cubicBezTo>
                    <a:pt x="54145" y="96920"/>
                    <a:pt x="103111" y="87319"/>
                    <a:pt x="152083" y="77775"/>
                  </a:cubicBezTo>
                  <a:cubicBezTo>
                    <a:pt x="168513" y="74518"/>
                    <a:pt x="171417" y="76061"/>
                    <a:pt x="180018" y="89948"/>
                  </a:cubicBezTo>
                  <a:cubicBezTo>
                    <a:pt x="191756" y="108922"/>
                    <a:pt x="203478" y="127896"/>
                    <a:pt x="215942" y="146412"/>
                  </a:cubicBezTo>
                  <a:cubicBezTo>
                    <a:pt x="221972" y="155328"/>
                    <a:pt x="228195" y="163557"/>
                    <a:pt x="219086" y="178645"/>
                  </a:cubicBezTo>
                  <a:cubicBezTo>
                    <a:pt x="258565" y="171101"/>
                    <a:pt x="293300" y="164415"/>
                    <a:pt x="325333" y="158299"/>
                  </a:cubicBezTo>
                  <a:cubicBezTo>
                    <a:pt x="331808" y="117894"/>
                    <a:pt x="352302" y="85719"/>
                    <a:pt x="358120" y="52172"/>
                  </a:cubicBezTo>
                  <a:cubicBezTo>
                    <a:pt x="417207" y="39828"/>
                    <a:pt x="472940" y="28112"/>
                    <a:pt x="529987" y="16167"/>
                  </a:cubicBezTo>
                  <a:cubicBezTo>
                    <a:pt x="522038" y="41599"/>
                    <a:pt x="513620" y="64688"/>
                    <a:pt x="507602" y="88462"/>
                  </a:cubicBezTo>
                  <a:cubicBezTo>
                    <a:pt x="492114" y="149441"/>
                    <a:pt x="476758" y="210535"/>
                    <a:pt x="463087" y="271971"/>
                  </a:cubicBezTo>
                  <a:cubicBezTo>
                    <a:pt x="448085" y="339408"/>
                    <a:pt x="430455" y="406330"/>
                    <a:pt x="422625" y="475271"/>
                  </a:cubicBezTo>
                  <a:cubicBezTo>
                    <a:pt x="421180" y="488004"/>
                    <a:pt x="415430" y="500268"/>
                    <a:pt x="411549" y="512709"/>
                  </a:cubicBezTo>
                  <a:cubicBezTo>
                    <a:pt x="407217" y="526637"/>
                    <a:pt x="398496" y="534227"/>
                    <a:pt x="383106" y="534598"/>
                  </a:cubicBezTo>
                  <a:cubicBezTo>
                    <a:pt x="372430" y="534855"/>
                    <a:pt x="361852" y="537770"/>
                    <a:pt x="351159" y="538810"/>
                  </a:cubicBezTo>
                  <a:cubicBezTo>
                    <a:pt x="319189" y="541919"/>
                    <a:pt x="287322" y="548651"/>
                    <a:pt x="255644" y="543005"/>
                  </a:cubicBezTo>
                  <a:cubicBezTo>
                    <a:pt x="246380" y="525894"/>
                    <a:pt x="237059" y="509938"/>
                    <a:pt x="228904" y="493404"/>
                  </a:cubicBezTo>
                  <a:cubicBezTo>
                    <a:pt x="173714" y="381527"/>
                    <a:pt x="108540" y="275286"/>
                    <a:pt x="45384" y="167901"/>
                  </a:cubicBezTo>
                  <a:cubicBezTo>
                    <a:pt x="32994" y="146812"/>
                    <a:pt x="18844" y="126810"/>
                    <a:pt x="5510" y="1062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 flipH="1" rot="10800000">
              <a:off x="9510719" y="4599276"/>
              <a:ext cx="523803" cy="525855"/>
            </a:xfrm>
            <a:custGeom>
              <a:rect b="b" l="l" r="r" t="t"/>
              <a:pathLst>
                <a:path extrusionOk="0" h="581629" w="579359">
                  <a:moveTo>
                    <a:pt x="4683" y="288859"/>
                  </a:moveTo>
                  <a:cubicBezTo>
                    <a:pt x="2740" y="144539"/>
                    <a:pt x="122189" y="10373"/>
                    <a:pt x="283147" y="10225"/>
                  </a:cubicBezTo>
                  <a:cubicBezTo>
                    <a:pt x="430514" y="10087"/>
                    <a:pt x="564473" y="124656"/>
                    <a:pt x="562765" y="292906"/>
                  </a:cubicBezTo>
                  <a:cubicBezTo>
                    <a:pt x="561199" y="447233"/>
                    <a:pt x="439378" y="567214"/>
                    <a:pt x="281444" y="567111"/>
                  </a:cubicBezTo>
                  <a:cubicBezTo>
                    <a:pt x="124921" y="566997"/>
                    <a:pt x="3392" y="436541"/>
                    <a:pt x="4683" y="288859"/>
                  </a:cubicBezTo>
                  <a:close/>
                  <a:moveTo>
                    <a:pt x="571806" y="289922"/>
                  </a:moveTo>
                  <a:cubicBezTo>
                    <a:pt x="580339" y="147939"/>
                    <a:pt x="461838" y="5538"/>
                    <a:pt x="296526" y="-1851"/>
                  </a:cubicBezTo>
                  <a:cubicBezTo>
                    <a:pt x="140523" y="-8829"/>
                    <a:pt x="5518" y="106059"/>
                    <a:pt x="-6278" y="266308"/>
                  </a:cubicBezTo>
                  <a:cubicBezTo>
                    <a:pt x="-18634" y="434083"/>
                    <a:pt x="106376" y="572083"/>
                    <a:pt x="272877" y="579216"/>
                  </a:cubicBezTo>
                  <a:cubicBezTo>
                    <a:pt x="438515" y="586314"/>
                    <a:pt x="579653" y="447536"/>
                    <a:pt x="571806" y="28992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 flipH="1" rot="10800000">
              <a:off x="9247091" y="3665373"/>
              <a:ext cx="353814" cy="327370"/>
            </a:xfrm>
            <a:custGeom>
              <a:rect b="b" l="l" r="r" t="t"/>
              <a:pathLst>
                <a:path extrusionOk="0" h="471716" w="509820">
                  <a:moveTo>
                    <a:pt x="119811" y="454456"/>
                  </a:moveTo>
                  <a:cubicBezTo>
                    <a:pt x="119811" y="440563"/>
                    <a:pt x="118468" y="429007"/>
                    <a:pt x="120074" y="417869"/>
                  </a:cubicBezTo>
                  <a:cubicBezTo>
                    <a:pt x="123811" y="392025"/>
                    <a:pt x="129629" y="366474"/>
                    <a:pt x="133350" y="340630"/>
                  </a:cubicBezTo>
                  <a:cubicBezTo>
                    <a:pt x="137099" y="314553"/>
                    <a:pt x="130692" y="291539"/>
                    <a:pt x="107604" y="275942"/>
                  </a:cubicBezTo>
                  <a:cubicBezTo>
                    <a:pt x="82755" y="259169"/>
                    <a:pt x="57358" y="243201"/>
                    <a:pt x="32617" y="226273"/>
                  </a:cubicBezTo>
                  <a:cubicBezTo>
                    <a:pt x="24188" y="220513"/>
                    <a:pt x="12843" y="217701"/>
                    <a:pt x="8100" y="205265"/>
                  </a:cubicBezTo>
                  <a:cubicBezTo>
                    <a:pt x="13758" y="203076"/>
                    <a:pt x="18513" y="200733"/>
                    <a:pt x="23530" y="199384"/>
                  </a:cubicBezTo>
                  <a:cubicBezTo>
                    <a:pt x="63553" y="188571"/>
                    <a:pt x="103506" y="177479"/>
                    <a:pt x="143740" y="167495"/>
                  </a:cubicBezTo>
                  <a:cubicBezTo>
                    <a:pt x="161410" y="163105"/>
                    <a:pt x="174378" y="154739"/>
                    <a:pt x="180721" y="137176"/>
                  </a:cubicBezTo>
                  <a:cubicBezTo>
                    <a:pt x="190871" y="109036"/>
                    <a:pt x="201295" y="80998"/>
                    <a:pt x="211520" y="52880"/>
                  </a:cubicBezTo>
                  <a:cubicBezTo>
                    <a:pt x="216646" y="38776"/>
                    <a:pt x="221572" y="24602"/>
                    <a:pt x="228133" y="6114"/>
                  </a:cubicBezTo>
                  <a:cubicBezTo>
                    <a:pt x="235551" y="16676"/>
                    <a:pt x="240986" y="22973"/>
                    <a:pt x="244838" y="30123"/>
                  </a:cubicBezTo>
                  <a:cubicBezTo>
                    <a:pt x="264160" y="65956"/>
                    <a:pt x="283626" y="101738"/>
                    <a:pt x="301931" y="138091"/>
                  </a:cubicBezTo>
                  <a:cubicBezTo>
                    <a:pt x="312892" y="159854"/>
                    <a:pt x="328037" y="171632"/>
                    <a:pt x="353223" y="166986"/>
                  </a:cubicBezTo>
                  <a:cubicBezTo>
                    <a:pt x="357749" y="166152"/>
                    <a:pt x="362333" y="165466"/>
                    <a:pt x="366922" y="165123"/>
                  </a:cubicBezTo>
                  <a:cubicBezTo>
                    <a:pt x="397509" y="162803"/>
                    <a:pt x="428089" y="160271"/>
                    <a:pt x="458710" y="158505"/>
                  </a:cubicBezTo>
                  <a:cubicBezTo>
                    <a:pt x="471518" y="157762"/>
                    <a:pt x="482971" y="161545"/>
                    <a:pt x="491223" y="175770"/>
                  </a:cubicBezTo>
                  <a:cubicBezTo>
                    <a:pt x="486520" y="180290"/>
                    <a:pt x="481913" y="185068"/>
                    <a:pt x="476947" y="189423"/>
                  </a:cubicBezTo>
                  <a:cubicBezTo>
                    <a:pt x="448058" y="214769"/>
                    <a:pt x="418848" y="239749"/>
                    <a:pt x="390216" y="265392"/>
                  </a:cubicBezTo>
                  <a:cubicBezTo>
                    <a:pt x="369928" y="283560"/>
                    <a:pt x="363773" y="305575"/>
                    <a:pt x="372985" y="332115"/>
                  </a:cubicBezTo>
                  <a:cubicBezTo>
                    <a:pt x="380529" y="353855"/>
                    <a:pt x="386478" y="376155"/>
                    <a:pt x="392639" y="398346"/>
                  </a:cubicBezTo>
                  <a:cubicBezTo>
                    <a:pt x="396806" y="413354"/>
                    <a:pt x="402389" y="428293"/>
                    <a:pt x="400263" y="446895"/>
                  </a:cubicBezTo>
                  <a:cubicBezTo>
                    <a:pt x="392994" y="443329"/>
                    <a:pt x="387542" y="440935"/>
                    <a:pt x="382352" y="438066"/>
                  </a:cubicBezTo>
                  <a:cubicBezTo>
                    <a:pt x="350737" y="420555"/>
                    <a:pt x="319327" y="402678"/>
                    <a:pt x="287558" y="385459"/>
                  </a:cubicBezTo>
                  <a:cubicBezTo>
                    <a:pt x="267115" y="374383"/>
                    <a:pt x="246358" y="373880"/>
                    <a:pt x="226624" y="387476"/>
                  </a:cubicBezTo>
                  <a:cubicBezTo>
                    <a:pt x="202621" y="404016"/>
                    <a:pt x="178990" y="421121"/>
                    <a:pt x="154987" y="437671"/>
                  </a:cubicBezTo>
                  <a:cubicBezTo>
                    <a:pt x="145151" y="444455"/>
                    <a:pt x="136236" y="453502"/>
                    <a:pt x="119811" y="454456"/>
                  </a:cubicBezTo>
                  <a:close/>
                  <a:moveTo>
                    <a:pt x="437416" y="144943"/>
                  </a:moveTo>
                  <a:cubicBezTo>
                    <a:pt x="414128" y="147509"/>
                    <a:pt x="391211" y="150041"/>
                    <a:pt x="368288" y="152550"/>
                  </a:cubicBezTo>
                  <a:cubicBezTo>
                    <a:pt x="362938" y="153133"/>
                    <a:pt x="357521" y="153304"/>
                    <a:pt x="352229" y="154207"/>
                  </a:cubicBezTo>
                  <a:cubicBezTo>
                    <a:pt x="332780" y="157516"/>
                    <a:pt x="320905" y="149647"/>
                    <a:pt x="312069" y="131901"/>
                  </a:cubicBezTo>
                  <a:cubicBezTo>
                    <a:pt x="293901" y="95434"/>
                    <a:pt x="273996" y="59830"/>
                    <a:pt x="254605" y="23968"/>
                  </a:cubicBezTo>
                  <a:cubicBezTo>
                    <a:pt x="250599" y="16561"/>
                    <a:pt x="246598" y="8869"/>
                    <a:pt x="241112" y="2600"/>
                  </a:cubicBezTo>
                  <a:cubicBezTo>
                    <a:pt x="231259" y="-8647"/>
                    <a:pt x="220132" y="-6567"/>
                    <a:pt x="214629" y="7532"/>
                  </a:cubicBezTo>
                  <a:cubicBezTo>
                    <a:pt x="208771" y="22539"/>
                    <a:pt x="204267" y="38067"/>
                    <a:pt x="198935" y="53292"/>
                  </a:cubicBezTo>
                  <a:cubicBezTo>
                    <a:pt x="189545" y="80101"/>
                    <a:pt x="179355" y="106647"/>
                    <a:pt x="170749" y="133707"/>
                  </a:cubicBezTo>
                  <a:cubicBezTo>
                    <a:pt x="166497" y="147035"/>
                    <a:pt x="159913" y="152207"/>
                    <a:pt x="145420" y="155144"/>
                  </a:cubicBezTo>
                  <a:cubicBezTo>
                    <a:pt x="109438" y="162437"/>
                    <a:pt x="74199" y="173427"/>
                    <a:pt x="38704" y="183085"/>
                  </a:cubicBezTo>
                  <a:cubicBezTo>
                    <a:pt x="27617" y="186108"/>
                    <a:pt x="16158" y="188514"/>
                    <a:pt x="5768" y="193195"/>
                  </a:cubicBezTo>
                  <a:cubicBezTo>
                    <a:pt x="-9337" y="200007"/>
                    <a:pt x="-11023" y="208797"/>
                    <a:pt x="2185" y="218941"/>
                  </a:cubicBezTo>
                  <a:cubicBezTo>
                    <a:pt x="19753" y="232446"/>
                    <a:pt x="39389" y="243230"/>
                    <a:pt x="57866" y="255597"/>
                  </a:cubicBezTo>
                  <a:cubicBezTo>
                    <a:pt x="73188" y="265855"/>
                    <a:pt x="88573" y="276120"/>
                    <a:pt x="103095" y="287452"/>
                  </a:cubicBezTo>
                  <a:cubicBezTo>
                    <a:pt x="120337" y="300917"/>
                    <a:pt x="126155" y="318799"/>
                    <a:pt x="121577" y="340613"/>
                  </a:cubicBezTo>
                  <a:cubicBezTo>
                    <a:pt x="116062" y="366885"/>
                    <a:pt x="111358" y="393346"/>
                    <a:pt x="107009" y="419846"/>
                  </a:cubicBezTo>
                  <a:cubicBezTo>
                    <a:pt x="105535" y="428870"/>
                    <a:pt x="105346" y="438323"/>
                    <a:pt x="106078" y="447461"/>
                  </a:cubicBezTo>
                  <a:cubicBezTo>
                    <a:pt x="107444" y="464623"/>
                    <a:pt x="119119" y="471447"/>
                    <a:pt x="135293" y="464274"/>
                  </a:cubicBezTo>
                  <a:cubicBezTo>
                    <a:pt x="143625" y="460577"/>
                    <a:pt x="151181" y="454965"/>
                    <a:pt x="158724" y="449690"/>
                  </a:cubicBezTo>
                  <a:cubicBezTo>
                    <a:pt x="182659" y="432968"/>
                    <a:pt x="206387" y="415954"/>
                    <a:pt x="230259" y="399146"/>
                  </a:cubicBezTo>
                  <a:cubicBezTo>
                    <a:pt x="247873" y="386751"/>
                    <a:pt x="265709" y="386756"/>
                    <a:pt x="284369" y="397426"/>
                  </a:cubicBezTo>
                  <a:cubicBezTo>
                    <a:pt x="316373" y="415725"/>
                    <a:pt x="348708" y="433471"/>
                    <a:pt x="380901" y="451461"/>
                  </a:cubicBezTo>
                  <a:cubicBezTo>
                    <a:pt x="381564" y="451833"/>
                    <a:pt x="382084" y="452662"/>
                    <a:pt x="382764" y="452793"/>
                  </a:cubicBezTo>
                  <a:cubicBezTo>
                    <a:pt x="390708" y="454245"/>
                    <a:pt x="400046" y="458857"/>
                    <a:pt x="406298" y="456216"/>
                  </a:cubicBezTo>
                  <a:cubicBezTo>
                    <a:pt x="415454" y="452347"/>
                    <a:pt x="416002" y="441660"/>
                    <a:pt x="413333" y="431876"/>
                  </a:cubicBezTo>
                  <a:cubicBezTo>
                    <a:pt x="409093" y="416331"/>
                    <a:pt x="405510" y="400598"/>
                    <a:pt x="400926" y="385150"/>
                  </a:cubicBezTo>
                  <a:cubicBezTo>
                    <a:pt x="396560" y="370434"/>
                    <a:pt x="391016" y="356061"/>
                    <a:pt x="386456" y="341391"/>
                  </a:cubicBezTo>
                  <a:cubicBezTo>
                    <a:pt x="375283" y="305432"/>
                    <a:pt x="381112" y="286732"/>
                    <a:pt x="410310" y="262221"/>
                  </a:cubicBezTo>
                  <a:cubicBezTo>
                    <a:pt x="435633" y="240955"/>
                    <a:pt x="461105" y="219850"/>
                    <a:pt x="485891" y="197972"/>
                  </a:cubicBezTo>
                  <a:cubicBezTo>
                    <a:pt x="494109" y="190720"/>
                    <a:pt x="506585" y="183925"/>
                    <a:pt x="502167" y="169998"/>
                  </a:cubicBezTo>
                  <a:cubicBezTo>
                    <a:pt x="498076" y="157093"/>
                    <a:pt x="486474" y="151373"/>
                    <a:pt x="473792" y="149224"/>
                  </a:cubicBezTo>
                  <a:cubicBezTo>
                    <a:pt x="461734" y="147172"/>
                    <a:pt x="449469" y="146315"/>
                    <a:pt x="437416" y="14494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 flipH="1" rot="10800000">
              <a:off x="10387860" y="170072"/>
              <a:ext cx="289220" cy="306158"/>
            </a:xfrm>
            <a:custGeom>
              <a:rect b="b" l="l" r="r" t="t"/>
              <a:pathLst>
                <a:path extrusionOk="0" h="471793" w="509531">
                  <a:moveTo>
                    <a:pt x="406933" y="439854"/>
                  </a:moveTo>
                  <a:cubicBezTo>
                    <a:pt x="404961" y="440689"/>
                    <a:pt x="402989" y="441523"/>
                    <a:pt x="401017" y="442363"/>
                  </a:cubicBezTo>
                  <a:cubicBezTo>
                    <a:pt x="396423" y="439871"/>
                    <a:pt x="391816" y="437408"/>
                    <a:pt x="387244" y="434876"/>
                  </a:cubicBezTo>
                  <a:cubicBezTo>
                    <a:pt x="354983" y="417023"/>
                    <a:pt x="322750" y="399123"/>
                    <a:pt x="290472" y="381310"/>
                  </a:cubicBezTo>
                  <a:cubicBezTo>
                    <a:pt x="271367" y="370760"/>
                    <a:pt x="251919" y="370765"/>
                    <a:pt x="233351" y="381858"/>
                  </a:cubicBezTo>
                  <a:cubicBezTo>
                    <a:pt x="217572" y="391277"/>
                    <a:pt x="202576" y="402026"/>
                    <a:pt x="187454" y="412502"/>
                  </a:cubicBezTo>
                  <a:cubicBezTo>
                    <a:pt x="171057" y="423863"/>
                    <a:pt x="155478" y="436528"/>
                    <a:pt x="138465" y="446838"/>
                  </a:cubicBezTo>
                  <a:cubicBezTo>
                    <a:pt x="127052" y="453759"/>
                    <a:pt x="120457" y="449238"/>
                    <a:pt x="121388" y="435985"/>
                  </a:cubicBezTo>
                  <a:cubicBezTo>
                    <a:pt x="122297" y="423057"/>
                    <a:pt x="125772" y="410330"/>
                    <a:pt x="127475" y="397431"/>
                  </a:cubicBezTo>
                  <a:cubicBezTo>
                    <a:pt x="130881" y="371622"/>
                    <a:pt x="134624" y="345825"/>
                    <a:pt x="136744" y="319896"/>
                  </a:cubicBezTo>
                  <a:cubicBezTo>
                    <a:pt x="138287" y="301065"/>
                    <a:pt x="130812" y="285515"/>
                    <a:pt x="114427" y="274685"/>
                  </a:cubicBezTo>
                  <a:cubicBezTo>
                    <a:pt x="89458" y="258174"/>
                    <a:pt x="64735" y="241292"/>
                    <a:pt x="39915" y="224558"/>
                  </a:cubicBezTo>
                  <a:cubicBezTo>
                    <a:pt x="30543" y="218243"/>
                    <a:pt x="21181" y="211923"/>
                    <a:pt x="8403" y="203299"/>
                  </a:cubicBezTo>
                  <a:cubicBezTo>
                    <a:pt x="20850" y="198738"/>
                    <a:pt x="29120" y="195001"/>
                    <a:pt x="37772" y="192663"/>
                  </a:cubicBezTo>
                  <a:cubicBezTo>
                    <a:pt x="73239" y="183068"/>
                    <a:pt x="108598" y="172872"/>
                    <a:pt x="144443" y="164911"/>
                  </a:cubicBezTo>
                  <a:cubicBezTo>
                    <a:pt x="169251" y="159407"/>
                    <a:pt x="182790" y="144377"/>
                    <a:pt x="190482" y="121734"/>
                  </a:cubicBezTo>
                  <a:cubicBezTo>
                    <a:pt x="201330" y="89776"/>
                    <a:pt x="212411" y="57904"/>
                    <a:pt x="223338" y="25979"/>
                  </a:cubicBezTo>
                  <a:cubicBezTo>
                    <a:pt x="225704" y="19064"/>
                    <a:pt x="226453" y="11155"/>
                    <a:pt x="235774" y="6960"/>
                  </a:cubicBezTo>
                  <a:cubicBezTo>
                    <a:pt x="239574" y="12538"/>
                    <a:pt x="243369" y="17270"/>
                    <a:pt x="246261" y="22499"/>
                  </a:cubicBezTo>
                  <a:cubicBezTo>
                    <a:pt x="256679" y="41313"/>
                    <a:pt x="266886" y="60241"/>
                    <a:pt x="276991" y="79226"/>
                  </a:cubicBezTo>
                  <a:cubicBezTo>
                    <a:pt x="287089" y="98194"/>
                    <a:pt x="297033" y="117254"/>
                    <a:pt x="306926" y="136330"/>
                  </a:cubicBezTo>
                  <a:cubicBezTo>
                    <a:pt x="316127" y="154064"/>
                    <a:pt x="328534" y="165300"/>
                    <a:pt x="350611" y="162277"/>
                  </a:cubicBezTo>
                  <a:cubicBezTo>
                    <a:pt x="371134" y="159470"/>
                    <a:pt x="391873" y="157990"/>
                    <a:pt x="412567" y="156704"/>
                  </a:cubicBezTo>
                  <a:cubicBezTo>
                    <a:pt x="430936" y="155567"/>
                    <a:pt x="449469" y="154224"/>
                    <a:pt x="467740" y="155533"/>
                  </a:cubicBezTo>
                  <a:cubicBezTo>
                    <a:pt x="475924" y="156116"/>
                    <a:pt x="487165" y="160962"/>
                    <a:pt x="490794" y="167392"/>
                  </a:cubicBezTo>
                  <a:cubicBezTo>
                    <a:pt x="496561" y="177621"/>
                    <a:pt x="484119" y="182999"/>
                    <a:pt x="477690" y="188708"/>
                  </a:cubicBezTo>
                  <a:cubicBezTo>
                    <a:pt x="452978" y="210648"/>
                    <a:pt x="428129" y="232474"/>
                    <a:pt x="402583" y="253431"/>
                  </a:cubicBezTo>
                  <a:cubicBezTo>
                    <a:pt x="375083" y="275988"/>
                    <a:pt x="365007" y="302254"/>
                    <a:pt x="378409" y="336887"/>
                  </a:cubicBezTo>
                  <a:cubicBezTo>
                    <a:pt x="386976" y="359010"/>
                    <a:pt x="393114" y="382098"/>
                    <a:pt x="399634" y="404958"/>
                  </a:cubicBezTo>
                  <a:cubicBezTo>
                    <a:pt x="402886" y="416360"/>
                    <a:pt x="404555" y="428207"/>
                    <a:pt x="406933" y="439854"/>
                  </a:cubicBezTo>
                  <a:close/>
                  <a:moveTo>
                    <a:pt x="166302" y="147692"/>
                  </a:moveTo>
                  <a:cubicBezTo>
                    <a:pt x="107609" y="162700"/>
                    <a:pt x="49648" y="172546"/>
                    <a:pt x="-3656" y="195286"/>
                  </a:cubicBezTo>
                  <a:cubicBezTo>
                    <a:pt x="-1827" y="212329"/>
                    <a:pt x="7442" y="218015"/>
                    <a:pt x="16586" y="223838"/>
                  </a:cubicBezTo>
                  <a:cubicBezTo>
                    <a:pt x="39927" y="238697"/>
                    <a:pt x="63272" y="253545"/>
                    <a:pt x="86567" y="268478"/>
                  </a:cubicBezTo>
                  <a:cubicBezTo>
                    <a:pt x="89801" y="270547"/>
                    <a:pt x="92522" y="273467"/>
                    <a:pt x="95859" y="275314"/>
                  </a:cubicBezTo>
                  <a:cubicBezTo>
                    <a:pt x="125737" y="291818"/>
                    <a:pt x="130281" y="318256"/>
                    <a:pt x="124726" y="348597"/>
                  </a:cubicBezTo>
                  <a:cubicBezTo>
                    <a:pt x="120171" y="373474"/>
                    <a:pt x="115359" y="398306"/>
                    <a:pt x="110650" y="423161"/>
                  </a:cubicBezTo>
                  <a:cubicBezTo>
                    <a:pt x="110370" y="424669"/>
                    <a:pt x="109895" y="426149"/>
                    <a:pt x="109627" y="427664"/>
                  </a:cubicBezTo>
                  <a:cubicBezTo>
                    <a:pt x="107518" y="439597"/>
                    <a:pt x="108004" y="452530"/>
                    <a:pt x="118028" y="459382"/>
                  </a:cubicBezTo>
                  <a:cubicBezTo>
                    <a:pt x="129372" y="467126"/>
                    <a:pt x="141682" y="461285"/>
                    <a:pt x="152164" y="453599"/>
                  </a:cubicBezTo>
                  <a:cubicBezTo>
                    <a:pt x="175698" y="436339"/>
                    <a:pt x="199438" y="419349"/>
                    <a:pt x="222721" y="401764"/>
                  </a:cubicBezTo>
                  <a:cubicBezTo>
                    <a:pt x="247884" y="382767"/>
                    <a:pt x="272664" y="382104"/>
                    <a:pt x="299622" y="398929"/>
                  </a:cubicBezTo>
                  <a:cubicBezTo>
                    <a:pt x="326968" y="416000"/>
                    <a:pt x="355623" y="430967"/>
                    <a:pt x="383718" y="446838"/>
                  </a:cubicBezTo>
                  <a:cubicBezTo>
                    <a:pt x="386398" y="448352"/>
                    <a:pt x="389107" y="449838"/>
                    <a:pt x="391890" y="451147"/>
                  </a:cubicBezTo>
                  <a:cubicBezTo>
                    <a:pt x="408801" y="459114"/>
                    <a:pt x="418345" y="454285"/>
                    <a:pt x="416391" y="436099"/>
                  </a:cubicBezTo>
                  <a:cubicBezTo>
                    <a:pt x="414202" y="415668"/>
                    <a:pt x="408670" y="395512"/>
                    <a:pt x="403532" y="375509"/>
                  </a:cubicBezTo>
                  <a:cubicBezTo>
                    <a:pt x="398949" y="357673"/>
                    <a:pt x="393851" y="339858"/>
                    <a:pt x="387301" y="322674"/>
                  </a:cubicBezTo>
                  <a:cubicBezTo>
                    <a:pt x="379546" y="302340"/>
                    <a:pt x="385513" y="286235"/>
                    <a:pt x="400349" y="272805"/>
                  </a:cubicBezTo>
                  <a:cubicBezTo>
                    <a:pt x="429410" y="246487"/>
                    <a:pt x="459065" y="220827"/>
                    <a:pt x="488508" y="194932"/>
                  </a:cubicBezTo>
                  <a:cubicBezTo>
                    <a:pt x="490812" y="192909"/>
                    <a:pt x="493600" y="191429"/>
                    <a:pt x="495835" y="189343"/>
                  </a:cubicBezTo>
                  <a:cubicBezTo>
                    <a:pt x="511225" y="174952"/>
                    <a:pt x="508865" y="157098"/>
                    <a:pt x="489154" y="149206"/>
                  </a:cubicBezTo>
                  <a:cubicBezTo>
                    <a:pt x="478010" y="144749"/>
                    <a:pt x="465277" y="141948"/>
                    <a:pt x="453344" y="142217"/>
                  </a:cubicBezTo>
                  <a:cubicBezTo>
                    <a:pt x="428067" y="142782"/>
                    <a:pt x="402841" y="145823"/>
                    <a:pt x="377603" y="147938"/>
                  </a:cubicBezTo>
                  <a:cubicBezTo>
                    <a:pt x="375323" y="148126"/>
                    <a:pt x="373140" y="149178"/>
                    <a:pt x="370859" y="149509"/>
                  </a:cubicBezTo>
                  <a:cubicBezTo>
                    <a:pt x="333072" y="155070"/>
                    <a:pt x="329723" y="153189"/>
                    <a:pt x="311366" y="118757"/>
                  </a:cubicBezTo>
                  <a:cubicBezTo>
                    <a:pt x="292209" y="82832"/>
                    <a:pt x="272859" y="47017"/>
                    <a:pt x="253382" y="11263"/>
                  </a:cubicBezTo>
                  <a:cubicBezTo>
                    <a:pt x="250462" y="5908"/>
                    <a:pt x="247021" y="536"/>
                    <a:pt x="242706" y="-3693"/>
                  </a:cubicBezTo>
                  <a:cubicBezTo>
                    <a:pt x="235054" y="-11191"/>
                    <a:pt x="226876" y="-10419"/>
                    <a:pt x="221789" y="-1041"/>
                  </a:cubicBezTo>
                  <a:cubicBezTo>
                    <a:pt x="216720" y="8320"/>
                    <a:pt x="213274" y="18624"/>
                    <a:pt x="209702" y="28722"/>
                  </a:cubicBezTo>
                  <a:cubicBezTo>
                    <a:pt x="196889" y="64887"/>
                    <a:pt x="184362" y="101160"/>
                    <a:pt x="171589" y="137348"/>
                  </a:cubicBezTo>
                  <a:cubicBezTo>
                    <a:pt x="170326" y="140931"/>
                    <a:pt x="168125" y="144183"/>
                    <a:pt x="166302" y="14769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 flipH="1" rot="10800000">
              <a:off x="8676549" y="6371843"/>
              <a:ext cx="344614" cy="319153"/>
            </a:xfrm>
            <a:custGeom>
              <a:rect b="b" l="l" r="r" t="t"/>
              <a:pathLst>
                <a:path extrusionOk="0" h="471690" w="509319">
                  <a:moveTo>
                    <a:pt x="403249" y="454079"/>
                  </a:moveTo>
                  <a:cubicBezTo>
                    <a:pt x="395597" y="450419"/>
                    <a:pt x="390219" y="448192"/>
                    <a:pt x="385138" y="445392"/>
                  </a:cubicBezTo>
                  <a:cubicBezTo>
                    <a:pt x="352831" y="427618"/>
                    <a:pt x="320519" y="409843"/>
                    <a:pt x="288343" y="391841"/>
                  </a:cubicBezTo>
                  <a:cubicBezTo>
                    <a:pt x="268244" y="380583"/>
                    <a:pt x="248533" y="382070"/>
                    <a:pt x="229102" y="392984"/>
                  </a:cubicBezTo>
                  <a:cubicBezTo>
                    <a:pt x="221072" y="397500"/>
                    <a:pt x="213282" y="402529"/>
                    <a:pt x="205842" y="407959"/>
                  </a:cubicBezTo>
                  <a:cubicBezTo>
                    <a:pt x="186588" y="422016"/>
                    <a:pt x="167825" y="436703"/>
                    <a:pt x="148383" y="450478"/>
                  </a:cubicBezTo>
                  <a:cubicBezTo>
                    <a:pt x="140125" y="456306"/>
                    <a:pt x="131335" y="464707"/>
                    <a:pt x="118099" y="454420"/>
                  </a:cubicBezTo>
                  <a:cubicBezTo>
                    <a:pt x="119717" y="442019"/>
                    <a:pt x="121088" y="429160"/>
                    <a:pt x="123134" y="416415"/>
                  </a:cubicBezTo>
                  <a:cubicBezTo>
                    <a:pt x="127140" y="391441"/>
                    <a:pt x="132752" y="366639"/>
                    <a:pt x="135381" y="341549"/>
                  </a:cubicBezTo>
                  <a:cubicBezTo>
                    <a:pt x="137713" y="319318"/>
                    <a:pt x="132364" y="298631"/>
                    <a:pt x="111979" y="284970"/>
                  </a:cubicBezTo>
                  <a:cubicBezTo>
                    <a:pt x="88393" y="269199"/>
                    <a:pt x="64864" y="253252"/>
                    <a:pt x="41301" y="237422"/>
                  </a:cubicBezTo>
                  <a:cubicBezTo>
                    <a:pt x="30700" y="230278"/>
                    <a:pt x="20076" y="223134"/>
                    <a:pt x="5514" y="213361"/>
                  </a:cubicBezTo>
                  <a:cubicBezTo>
                    <a:pt x="19858" y="208162"/>
                    <a:pt x="29557" y="203817"/>
                    <a:pt x="39701" y="201132"/>
                  </a:cubicBezTo>
                  <a:cubicBezTo>
                    <a:pt x="73117" y="192387"/>
                    <a:pt x="106686" y="184159"/>
                    <a:pt x="140211" y="175872"/>
                  </a:cubicBezTo>
                  <a:cubicBezTo>
                    <a:pt x="163408" y="170099"/>
                    <a:pt x="180427" y="157927"/>
                    <a:pt x="187725" y="133808"/>
                  </a:cubicBezTo>
                  <a:cubicBezTo>
                    <a:pt x="193954" y="113235"/>
                    <a:pt x="201367" y="93062"/>
                    <a:pt x="208402" y="72716"/>
                  </a:cubicBezTo>
                  <a:cubicBezTo>
                    <a:pt x="215106" y="53399"/>
                    <a:pt x="221998" y="34082"/>
                    <a:pt x="230176" y="10880"/>
                  </a:cubicBezTo>
                  <a:cubicBezTo>
                    <a:pt x="238154" y="24311"/>
                    <a:pt x="243926" y="33338"/>
                    <a:pt x="249001" y="42712"/>
                  </a:cubicBezTo>
                  <a:cubicBezTo>
                    <a:pt x="268364" y="78545"/>
                    <a:pt x="287955" y="114264"/>
                    <a:pt x="306540" y="150496"/>
                  </a:cubicBezTo>
                  <a:cubicBezTo>
                    <a:pt x="316501" y="169927"/>
                    <a:pt x="332109" y="175986"/>
                    <a:pt x="352226" y="173700"/>
                  </a:cubicBezTo>
                  <a:cubicBezTo>
                    <a:pt x="363644" y="172329"/>
                    <a:pt x="374880" y="168786"/>
                    <a:pt x="386287" y="168214"/>
                  </a:cubicBezTo>
                  <a:cubicBezTo>
                    <a:pt x="413822" y="166900"/>
                    <a:pt x="441408" y="166384"/>
                    <a:pt x="468972" y="166329"/>
                  </a:cubicBezTo>
                  <a:cubicBezTo>
                    <a:pt x="479504" y="166329"/>
                    <a:pt x="488380" y="170670"/>
                    <a:pt x="491803" y="183873"/>
                  </a:cubicBezTo>
                  <a:cubicBezTo>
                    <a:pt x="483128" y="191646"/>
                    <a:pt x="474109" y="199930"/>
                    <a:pt x="464868" y="207934"/>
                  </a:cubicBezTo>
                  <a:cubicBezTo>
                    <a:pt x="441671" y="228106"/>
                    <a:pt x="418434" y="248280"/>
                    <a:pt x="395082" y="268283"/>
                  </a:cubicBezTo>
                  <a:cubicBezTo>
                    <a:pt x="372942" y="287256"/>
                    <a:pt x="365330" y="310347"/>
                    <a:pt x="374028" y="338519"/>
                  </a:cubicBezTo>
                  <a:cubicBezTo>
                    <a:pt x="380361" y="359093"/>
                    <a:pt x="386001" y="379839"/>
                    <a:pt x="392619" y="400243"/>
                  </a:cubicBezTo>
                  <a:cubicBezTo>
                    <a:pt x="397986" y="416817"/>
                    <a:pt x="402832" y="433333"/>
                    <a:pt x="403249" y="454079"/>
                  </a:cubicBezTo>
                  <a:close/>
                  <a:moveTo>
                    <a:pt x="231467" y="1279"/>
                  </a:moveTo>
                  <a:cubicBezTo>
                    <a:pt x="219255" y="4536"/>
                    <a:pt x="215631" y="13738"/>
                    <a:pt x="212345" y="23395"/>
                  </a:cubicBezTo>
                  <a:cubicBezTo>
                    <a:pt x="199778" y="60429"/>
                    <a:pt x="186799" y="97349"/>
                    <a:pt x="174512" y="134496"/>
                  </a:cubicBezTo>
                  <a:cubicBezTo>
                    <a:pt x="168740" y="151924"/>
                    <a:pt x="159624" y="161013"/>
                    <a:pt x="139502" y="164728"/>
                  </a:cubicBezTo>
                  <a:cubicBezTo>
                    <a:pt x="98920" y="172271"/>
                    <a:pt x="59263" y="184786"/>
                    <a:pt x="19258" y="195417"/>
                  </a:cubicBezTo>
                  <a:cubicBezTo>
                    <a:pt x="14080" y="196789"/>
                    <a:pt x="8817" y="198388"/>
                    <a:pt x="4091" y="200846"/>
                  </a:cubicBezTo>
                  <a:cubicBezTo>
                    <a:pt x="-6573" y="206447"/>
                    <a:pt x="-8385" y="214506"/>
                    <a:pt x="33" y="222962"/>
                  </a:cubicBezTo>
                  <a:cubicBezTo>
                    <a:pt x="6439" y="229421"/>
                    <a:pt x="14320" y="234508"/>
                    <a:pt x="21996" y="239536"/>
                  </a:cubicBezTo>
                  <a:cubicBezTo>
                    <a:pt x="46416" y="255538"/>
                    <a:pt x="71145" y="271027"/>
                    <a:pt x="95571" y="287029"/>
                  </a:cubicBezTo>
                  <a:cubicBezTo>
                    <a:pt x="119476" y="302687"/>
                    <a:pt x="128169" y="324063"/>
                    <a:pt x="121700" y="352465"/>
                  </a:cubicBezTo>
                  <a:cubicBezTo>
                    <a:pt x="116259" y="376410"/>
                    <a:pt x="112807" y="400757"/>
                    <a:pt x="108824" y="424988"/>
                  </a:cubicBezTo>
                  <a:cubicBezTo>
                    <a:pt x="107709" y="431790"/>
                    <a:pt x="107366" y="438762"/>
                    <a:pt x="107429" y="445675"/>
                  </a:cubicBezTo>
                  <a:cubicBezTo>
                    <a:pt x="107686" y="471964"/>
                    <a:pt x="121905" y="480253"/>
                    <a:pt x="144868" y="466194"/>
                  </a:cubicBezTo>
                  <a:cubicBezTo>
                    <a:pt x="161202" y="456193"/>
                    <a:pt x="176066" y="443847"/>
                    <a:pt x="191726" y="432761"/>
                  </a:cubicBezTo>
                  <a:cubicBezTo>
                    <a:pt x="204230" y="423845"/>
                    <a:pt x="216780" y="415045"/>
                    <a:pt x="229610" y="406644"/>
                  </a:cubicBezTo>
                  <a:cubicBezTo>
                    <a:pt x="248693" y="394185"/>
                    <a:pt x="268278" y="393613"/>
                    <a:pt x="288263" y="404930"/>
                  </a:cubicBezTo>
                  <a:cubicBezTo>
                    <a:pt x="317633" y="421617"/>
                    <a:pt x="347048" y="438190"/>
                    <a:pt x="376617" y="454478"/>
                  </a:cubicBezTo>
                  <a:cubicBezTo>
                    <a:pt x="386350" y="459849"/>
                    <a:pt x="396231" y="470824"/>
                    <a:pt x="407896" y="463392"/>
                  </a:cubicBezTo>
                  <a:cubicBezTo>
                    <a:pt x="420863" y="455163"/>
                    <a:pt x="415336" y="441220"/>
                    <a:pt x="412284" y="429560"/>
                  </a:cubicBezTo>
                  <a:cubicBezTo>
                    <a:pt x="406672" y="408128"/>
                    <a:pt x="400169" y="386869"/>
                    <a:pt x="393979" y="365552"/>
                  </a:cubicBezTo>
                  <a:cubicBezTo>
                    <a:pt x="391419" y="356752"/>
                    <a:pt x="389059" y="347835"/>
                    <a:pt x="385995" y="339149"/>
                  </a:cubicBezTo>
                  <a:cubicBezTo>
                    <a:pt x="376846" y="313318"/>
                    <a:pt x="384350" y="293029"/>
                    <a:pt x="404844" y="275654"/>
                  </a:cubicBezTo>
                  <a:cubicBezTo>
                    <a:pt x="433579" y="251424"/>
                    <a:pt x="461502" y="226164"/>
                    <a:pt x="490026" y="201647"/>
                  </a:cubicBezTo>
                  <a:cubicBezTo>
                    <a:pt x="497809" y="194959"/>
                    <a:pt x="506754" y="188500"/>
                    <a:pt x="503290" y="177129"/>
                  </a:cubicBezTo>
                  <a:cubicBezTo>
                    <a:pt x="499684" y="165241"/>
                    <a:pt x="489614" y="159870"/>
                    <a:pt x="477716" y="156441"/>
                  </a:cubicBezTo>
                  <a:cubicBezTo>
                    <a:pt x="445403" y="147011"/>
                    <a:pt x="413588" y="156784"/>
                    <a:pt x="381566" y="157756"/>
                  </a:cubicBezTo>
                  <a:cubicBezTo>
                    <a:pt x="371622" y="158097"/>
                    <a:pt x="361581" y="159471"/>
                    <a:pt x="351848" y="161584"/>
                  </a:cubicBezTo>
                  <a:cubicBezTo>
                    <a:pt x="335961" y="165071"/>
                    <a:pt x="325234" y="159584"/>
                    <a:pt x="317764" y="145410"/>
                  </a:cubicBezTo>
                  <a:cubicBezTo>
                    <a:pt x="298419" y="108779"/>
                    <a:pt x="278931" y="72203"/>
                    <a:pt x="259111" y="35854"/>
                  </a:cubicBezTo>
                  <a:cubicBezTo>
                    <a:pt x="251933" y="22652"/>
                    <a:pt x="246624" y="7565"/>
                    <a:pt x="231467" y="12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 flipH="1" rot="10800000">
              <a:off x="9435263" y="1503600"/>
              <a:ext cx="808356" cy="454502"/>
            </a:xfrm>
            <a:custGeom>
              <a:rect b="b" l="l" r="r" t="t"/>
              <a:pathLst>
                <a:path extrusionOk="0" h="502708" w="894093">
                  <a:moveTo>
                    <a:pt x="88980" y="479034"/>
                  </a:moveTo>
                  <a:cubicBezTo>
                    <a:pt x="52975" y="377387"/>
                    <a:pt x="32658" y="274872"/>
                    <a:pt x="-7233" y="178522"/>
                  </a:cubicBezTo>
                  <a:cubicBezTo>
                    <a:pt x="-792" y="232997"/>
                    <a:pt x="19822" y="283775"/>
                    <a:pt x="33618" y="336273"/>
                  </a:cubicBezTo>
                  <a:cubicBezTo>
                    <a:pt x="47420" y="388771"/>
                    <a:pt x="63908" y="440566"/>
                    <a:pt x="79510" y="493687"/>
                  </a:cubicBezTo>
                  <a:cubicBezTo>
                    <a:pt x="99798" y="487372"/>
                    <a:pt x="116103" y="477862"/>
                    <a:pt x="131328" y="466095"/>
                  </a:cubicBezTo>
                  <a:cubicBezTo>
                    <a:pt x="185494" y="424238"/>
                    <a:pt x="239135" y="381656"/>
                    <a:pt x="294211" y="341023"/>
                  </a:cubicBezTo>
                  <a:cubicBezTo>
                    <a:pt x="334387" y="311379"/>
                    <a:pt x="376621" y="284535"/>
                    <a:pt x="417666" y="256057"/>
                  </a:cubicBezTo>
                  <a:cubicBezTo>
                    <a:pt x="427244" y="249411"/>
                    <a:pt x="437137" y="247925"/>
                    <a:pt x="448264" y="249142"/>
                  </a:cubicBezTo>
                  <a:cubicBezTo>
                    <a:pt x="517039" y="256681"/>
                    <a:pt x="585819" y="264121"/>
                    <a:pt x="654616" y="271397"/>
                  </a:cubicBezTo>
                  <a:cubicBezTo>
                    <a:pt x="697387" y="275923"/>
                    <a:pt x="740198" y="279969"/>
                    <a:pt x="782964" y="284489"/>
                  </a:cubicBezTo>
                  <a:cubicBezTo>
                    <a:pt x="808932" y="287233"/>
                    <a:pt x="834816" y="290965"/>
                    <a:pt x="860819" y="293211"/>
                  </a:cubicBezTo>
                  <a:cubicBezTo>
                    <a:pt x="869506" y="293954"/>
                    <a:pt x="878461" y="291462"/>
                    <a:pt x="886816" y="290507"/>
                  </a:cubicBezTo>
                  <a:cubicBezTo>
                    <a:pt x="888422" y="247234"/>
                    <a:pt x="846400" y="22005"/>
                    <a:pt x="830718" y="-9021"/>
                  </a:cubicBezTo>
                  <a:cubicBezTo>
                    <a:pt x="826460" y="-506"/>
                    <a:pt x="828381" y="6323"/>
                    <a:pt x="829638" y="13199"/>
                  </a:cubicBezTo>
                  <a:cubicBezTo>
                    <a:pt x="843783" y="90197"/>
                    <a:pt x="857979" y="167183"/>
                    <a:pt x="871826" y="244233"/>
                  </a:cubicBezTo>
                  <a:cubicBezTo>
                    <a:pt x="873855" y="255475"/>
                    <a:pt x="874135" y="267019"/>
                    <a:pt x="875346" y="279689"/>
                  </a:cubicBezTo>
                  <a:cubicBezTo>
                    <a:pt x="860213" y="279689"/>
                    <a:pt x="846594" y="280849"/>
                    <a:pt x="833238" y="279500"/>
                  </a:cubicBezTo>
                  <a:cubicBezTo>
                    <a:pt x="758269" y="271928"/>
                    <a:pt x="683368" y="263693"/>
                    <a:pt x="608422" y="255806"/>
                  </a:cubicBezTo>
                  <a:cubicBezTo>
                    <a:pt x="566405" y="251388"/>
                    <a:pt x="524360" y="247199"/>
                    <a:pt x="482326" y="242919"/>
                  </a:cubicBezTo>
                  <a:cubicBezTo>
                    <a:pt x="480794" y="242764"/>
                    <a:pt x="479097" y="243119"/>
                    <a:pt x="477737" y="242587"/>
                  </a:cubicBezTo>
                  <a:cubicBezTo>
                    <a:pt x="446944" y="230614"/>
                    <a:pt x="420295" y="242193"/>
                    <a:pt x="395498" y="258589"/>
                  </a:cubicBezTo>
                  <a:cubicBezTo>
                    <a:pt x="351898" y="287410"/>
                    <a:pt x="308293" y="316334"/>
                    <a:pt x="266179" y="347241"/>
                  </a:cubicBezTo>
                  <a:cubicBezTo>
                    <a:pt x="214109" y="385445"/>
                    <a:pt x="163629" y="425804"/>
                    <a:pt x="112285" y="465004"/>
                  </a:cubicBezTo>
                  <a:cubicBezTo>
                    <a:pt x="105736" y="469999"/>
                    <a:pt x="98118" y="473588"/>
                    <a:pt x="88980" y="47903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 flipH="1" rot="10800000">
              <a:off x="10604261" y="4934091"/>
              <a:ext cx="200708" cy="336072"/>
            </a:xfrm>
            <a:custGeom>
              <a:rect b="b" l="l" r="r" t="t"/>
              <a:pathLst>
                <a:path extrusionOk="0" h="371717" w="221996">
                  <a:moveTo>
                    <a:pt x="184219" y="176447"/>
                  </a:moveTo>
                  <a:cubicBezTo>
                    <a:pt x="148843" y="176447"/>
                    <a:pt x="116210" y="176447"/>
                    <a:pt x="81440" y="176447"/>
                  </a:cubicBezTo>
                  <a:cubicBezTo>
                    <a:pt x="80337" y="152593"/>
                    <a:pt x="79292" y="130019"/>
                    <a:pt x="78131" y="104867"/>
                  </a:cubicBezTo>
                  <a:cubicBezTo>
                    <a:pt x="114725" y="104867"/>
                    <a:pt x="149300" y="104867"/>
                    <a:pt x="184219" y="104867"/>
                  </a:cubicBezTo>
                  <a:cubicBezTo>
                    <a:pt x="184219" y="128818"/>
                    <a:pt x="184219" y="151639"/>
                    <a:pt x="184219" y="176447"/>
                  </a:cubicBezTo>
                  <a:close/>
                  <a:moveTo>
                    <a:pt x="120782" y="15821"/>
                  </a:moveTo>
                  <a:cubicBezTo>
                    <a:pt x="120839" y="15090"/>
                    <a:pt x="120897" y="14353"/>
                    <a:pt x="120954" y="13616"/>
                  </a:cubicBezTo>
                  <a:cubicBezTo>
                    <a:pt x="139356" y="14981"/>
                    <a:pt x="157873" y="15587"/>
                    <a:pt x="176103" y="17993"/>
                  </a:cubicBezTo>
                  <a:cubicBezTo>
                    <a:pt x="187819" y="19530"/>
                    <a:pt x="198449" y="24514"/>
                    <a:pt x="200964" y="38396"/>
                  </a:cubicBezTo>
                  <a:cubicBezTo>
                    <a:pt x="204793" y="59158"/>
                    <a:pt x="194220" y="75006"/>
                    <a:pt x="173303" y="78675"/>
                  </a:cubicBezTo>
                  <a:cubicBezTo>
                    <a:pt x="165017" y="80138"/>
                    <a:pt x="156501" y="81481"/>
                    <a:pt x="148100" y="81264"/>
                  </a:cubicBezTo>
                  <a:cubicBezTo>
                    <a:pt x="112724" y="80361"/>
                    <a:pt x="77308" y="78989"/>
                    <a:pt x="41933" y="77401"/>
                  </a:cubicBezTo>
                  <a:cubicBezTo>
                    <a:pt x="36698" y="77161"/>
                    <a:pt x="31388" y="75280"/>
                    <a:pt x="26405" y="73383"/>
                  </a:cubicBezTo>
                  <a:cubicBezTo>
                    <a:pt x="7054" y="66005"/>
                    <a:pt x="670" y="54261"/>
                    <a:pt x="4265" y="33475"/>
                  </a:cubicBezTo>
                  <a:cubicBezTo>
                    <a:pt x="7248" y="16221"/>
                    <a:pt x="15455" y="10272"/>
                    <a:pt x="38081" y="11129"/>
                  </a:cubicBezTo>
                  <a:cubicBezTo>
                    <a:pt x="65678" y="12187"/>
                    <a:pt x="93236" y="14215"/>
                    <a:pt x="120782" y="15821"/>
                  </a:cubicBezTo>
                  <a:close/>
                  <a:moveTo>
                    <a:pt x="81509" y="357144"/>
                  </a:moveTo>
                  <a:cubicBezTo>
                    <a:pt x="81509" y="305635"/>
                    <a:pt x="81509" y="256966"/>
                    <a:pt x="81509" y="208063"/>
                  </a:cubicBezTo>
                  <a:cubicBezTo>
                    <a:pt x="119011" y="208063"/>
                    <a:pt x="153929" y="208063"/>
                    <a:pt x="188734" y="208063"/>
                  </a:cubicBezTo>
                  <a:cubicBezTo>
                    <a:pt x="186962" y="258949"/>
                    <a:pt x="185247" y="308264"/>
                    <a:pt x="183533" y="357144"/>
                  </a:cubicBezTo>
                  <a:cubicBezTo>
                    <a:pt x="148157" y="357144"/>
                    <a:pt x="115353" y="357144"/>
                    <a:pt x="81509" y="357144"/>
                  </a:cubicBezTo>
                  <a:close/>
                  <a:moveTo>
                    <a:pt x="196792" y="95871"/>
                  </a:moveTo>
                  <a:cubicBezTo>
                    <a:pt x="191591" y="94940"/>
                    <a:pt x="187419" y="94214"/>
                    <a:pt x="180333" y="92957"/>
                  </a:cubicBezTo>
                  <a:cubicBezTo>
                    <a:pt x="196849" y="84561"/>
                    <a:pt x="207479" y="74183"/>
                    <a:pt x="211479" y="58112"/>
                  </a:cubicBezTo>
                  <a:cubicBezTo>
                    <a:pt x="217595" y="33475"/>
                    <a:pt x="208393" y="15056"/>
                    <a:pt x="184162" y="7746"/>
                  </a:cubicBezTo>
                  <a:cubicBezTo>
                    <a:pt x="173989" y="4683"/>
                    <a:pt x="163016" y="3500"/>
                    <a:pt x="152386" y="3111"/>
                  </a:cubicBezTo>
                  <a:cubicBezTo>
                    <a:pt x="133184" y="2414"/>
                    <a:pt x="113867" y="3449"/>
                    <a:pt x="94665" y="2820"/>
                  </a:cubicBezTo>
                  <a:cubicBezTo>
                    <a:pt x="77868" y="2277"/>
                    <a:pt x="61038" y="1208"/>
                    <a:pt x="44407" y="-969"/>
                  </a:cubicBezTo>
                  <a:cubicBezTo>
                    <a:pt x="5791" y="-6021"/>
                    <a:pt x="-16120" y="18525"/>
                    <a:pt x="-6377" y="56312"/>
                  </a:cubicBezTo>
                  <a:cubicBezTo>
                    <a:pt x="-2508" y="71308"/>
                    <a:pt x="7557" y="80521"/>
                    <a:pt x="21381" y="84430"/>
                  </a:cubicBezTo>
                  <a:cubicBezTo>
                    <a:pt x="35955" y="88545"/>
                    <a:pt x="51253" y="90105"/>
                    <a:pt x="68799" y="93237"/>
                  </a:cubicBezTo>
                  <a:cubicBezTo>
                    <a:pt x="68799" y="106747"/>
                    <a:pt x="68770" y="121178"/>
                    <a:pt x="68804" y="135614"/>
                  </a:cubicBezTo>
                  <a:cubicBezTo>
                    <a:pt x="68839" y="147158"/>
                    <a:pt x="68444" y="158731"/>
                    <a:pt x="69147" y="170235"/>
                  </a:cubicBezTo>
                  <a:cubicBezTo>
                    <a:pt x="70141" y="186431"/>
                    <a:pt x="72708" y="189283"/>
                    <a:pt x="88413" y="189243"/>
                  </a:cubicBezTo>
                  <a:cubicBezTo>
                    <a:pt x="113810" y="189186"/>
                    <a:pt x="139185" y="188032"/>
                    <a:pt x="164559" y="187506"/>
                  </a:cubicBezTo>
                  <a:cubicBezTo>
                    <a:pt x="172274" y="187340"/>
                    <a:pt x="181247" y="183340"/>
                    <a:pt x="188791" y="195970"/>
                  </a:cubicBezTo>
                  <a:cubicBezTo>
                    <a:pt x="147985" y="195970"/>
                    <a:pt x="109581" y="195970"/>
                    <a:pt x="69667" y="195970"/>
                  </a:cubicBezTo>
                  <a:cubicBezTo>
                    <a:pt x="69667" y="254868"/>
                    <a:pt x="69667" y="311236"/>
                    <a:pt x="69667" y="369351"/>
                  </a:cubicBezTo>
                  <a:cubicBezTo>
                    <a:pt x="112667" y="368168"/>
                    <a:pt x="154101" y="374432"/>
                    <a:pt x="195534" y="363562"/>
                  </a:cubicBezTo>
                  <a:cubicBezTo>
                    <a:pt x="196392" y="358962"/>
                    <a:pt x="197535" y="355315"/>
                    <a:pt x="197592" y="351652"/>
                  </a:cubicBezTo>
                  <a:cubicBezTo>
                    <a:pt x="198220" y="312510"/>
                    <a:pt x="199078" y="273362"/>
                    <a:pt x="198963" y="234226"/>
                  </a:cubicBezTo>
                  <a:cubicBezTo>
                    <a:pt x="198963" y="222127"/>
                    <a:pt x="196335" y="210034"/>
                    <a:pt x="194848" y="197953"/>
                  </a:cubicBezTo>
                  <a:cubicBezTo>
                    <a:pt x="194449" y="194947"/>
                    <a:pt x="193306" y="191958"/>
                    <a:pt x="193420" y="188992"/>
                  </a:cubicBezTo>
                  <a:cubicBezTo>
                    <a:pt x="194449" y="158388"/>
                    <a:pt x="195592" y="127790"/>
                    <a:pt x="196792" y="958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 flipH="1" rot="10800000">
              <a:off x="11279438" y="1977950"/>
              <a:ext cx="345621" cy="349346"/>
            </a:xfrm>
            <a:custGeom>
              <a:rect b="b" l="l" r="r" t="t"/>
              <a:pathLst>
                <a:path extrusionOk="0" h="386399" w="382279">
                  <a:moveTo>
                    <a:pt x="361835" y="181165"/>
                  </a:moveTo>
                  <a:cubicBezTo>
                    <a:pt x="352291" y="186715"/>
                    <a:pt x="347319" y="189938"/>
                    <a:pt x="342061" y="192613"/>
                  </a:cubicBezTo>
                  <a:cubicBezTo>
                    <a:pt x="319429" y="204105"/>
                    <a:pt x="296798" y="215467"/>
                    <a:pt x="274110" y="226811"/>
                  </a:cubicBezTo>
                  <a:cubicBezTo>
                    <a:pt x="256850" y="235446"/>
                    <a:pt x="246678" y="248888"/>
                    <a:pt x="246277" y="268582"/>
                  </a:cubicBezTo>
                  <a:cubicBezTo>
                    <a:pt x="245992" y="283910"/>
                    <a:pt x="246106" y="299254"/>
                    <a:pt x="246449" y="314582"/>
                  </a:cubicBezTo>
                  <a:cubicBezTo>
                    <a:pt x="246849" y="331098"/>
                    <a:pt x="248449" y="347643"/>
                    <a:pt x="245420" y="365291"/>
                  </a:cubicBezTo>
                  <a:cubicBezTo>
                    <a:pt x="230047" y="362537"/>
                    <a:pt x="222046" y="352861"/>
                    <a:pt x="213302" y="344723"/>
                  </a:cubicBezTo>
                  <a:cubicBezTo>
                    <a:pt x="202101" y="334259"/>
                    <a:pt x="191985" y="322680"/>
                    <a:pt x="180669" y="312348"/>
                  </a:cubicBezTo>
                  <a:cubicBezTo>
                    <a:pt x="161181" y="294528"/>
                    <a:pt x="139807" y="285664"/>
                    <a:pt x="113575" y="298912"/>
                  </a:cubicBezTo>
                  <a:cubicBezTo>
                    <a:pt x="97802" y="306850"/>
                    <a:pt x="81285" y="313308"/>
                    <a:pt x="64941" y="319989"/>
                  </a:cubicBezTo>
                  <a:cubicBezTo>
                    <a:pt x="55511" y="323852"/>
                    <a:pt x="46367" y="329641"/>
                    <a:pt x="33508" y="328852"/>
                  </a:cubicBezTo>
                  <a:cubicBezTo>
                    <a:pt x="36022" y="320594"/>
                    <a:pt x="37851" y="314136"/>
                    <a:pt x="40023" y="307793"/>
                  </a:cubicBezTo>
                  <a:cubicBezTo>
                    <a:pt x="48996" y="281658"/>
                    <a:pt x="57282" y="255272"/>
                    <a:pt x="67341" y="229565"/>
                  </a:cubicBezTo>
                  <a:cubicBezTo>
                    <a:pt x="74199" y="211969"/>
                    <a:pt x="71284" y="196470"/>
                    <a:pt x="61683" y="181663"/>
                  </a:cubicBezTo>
                  <a:cubicBezTo>
                    <a:pt x="54596" y="170741"/>
                    <a:pt x="46252" y="160614"/>
                    <a:pt x="38423" y="150144"/>
                  </a:cubicBezTo>
                  <a:cubicBezTo>
                    <a:pt x="27222" y="135074"/>
                    <a:pt x="15963" y="120021"/>
                    <a:pt x="2933" y="102510"/>
                  </a:cubicBezTo>
                  <a:cubicBezTo>
                    <a:pt x="11677" y="101784"/>
                    <a:pt x="16192" y="100738"/>
                    <a:pt x="20535" y="101167"/>
                  </a:cubicBezTo>
                  <a:cubicBezTo>
                    <a:pt x="51110" y="104184"/>
                    <a:pt x="81742" y="106904"/>
                    <a:pt x="112204" y="110905"/>
                  </a:cubicBezTo>
                  <a:cubicBezTo>
                    <a:pt x="142036" y="114826"/>
                    <a:pt x="149865" y="111345"/>
                    <a:pt x="163467" y="84404"/>
                  </a:cubicBezTo>
                  <a:cubicBezTo>
                    <a:pt x="169411" y="72734"/>
                    <a:pt x="175011" y="60865"/>
                    <a:pt x="181755" y="49692"/>
                  </a:cubicBezTo>
                  <a:cubicBezTo>
                    <a:pt x="189242" y="37245"/>
                    <a:pt x="197357" y="25060"/>
                    <a:pt x="206272" y="13602"/>
                  </a:cubicBezTo>
                  <a:cubicBezTo>
                    <a:pt x="210673" y="7927"/>
                    <a:pt x="216731" y="1635"/>
                    <a:pt x="226218" y="7509"/>
                  </a:cubicBezTo>
                  <a:cubicBezTo>
                    <a:pt x="229761" y="38564"/>
                    <a:pt x="233704" y="69808"/>
                    <a:pt x="236791" y="101133"/>
                  </a:cubicBezTo>
                  <a:cubicBezTo>
                    <a:pt x="239591" y="128707"/>
                    <a:pt x="252678" y="146881"/>
                    <a:pt x="280396" y="153556"/>
                  </a:cubicBezTo>
                  <a:cubicBezTo>
                    <a:pt x="292340" y="156436"/>
                    <a:pt x="304228" y="159654"/>
                    <a:pt x="315886" y="163626"/>
                  </a:cubicBezTo>
                  <a:cubicBezTo>
                    <a:pt x="330059" y="168461"/>
                    <a:pt x="343890" y="174256"/>
                    <a:pt x="361835" y="181165"/>
                  </a:cubicBezTo>
                  <a:close/>
                  <a:moveTo>
                    <a:pt x="64083" y="205465"/>
                  </a:moveTo>
                  <a:cubicBezTo>
                    <a:pt x="48653" y="252934"/>
                    <a:pt x="27336" y="293191"/>
                    <a:pt x="21163" y="338042"/>
                  </a:cubicBezTo>
                  <a:cubicBezTo>
                    <a:pt x="31508" y="346192"/>
                    <a:pt x="39795" y="342934"/>
                    <a:pt x="48538" y="339265"/>
                  </a:cubicBezTo>
                  <a:cubicBezTo>
                    <a:pt x="73284" y="328881"/>
                    <a:pt x="98430" y="319360"/>
                    <a:pt x="123062" y="308661"/>
                  </a:cubicBezTo>
                  <a:cubicBezTo>
                    <a:pt x="139293" y="301626"/>
                    <a:pt x="153352" y="304987"/>
                    <a:pt x="165810" y="315719"/>
                  </a:cubicBezTo>
                  <a:cubicBezTo>
                    <a:pt x="179183" y="327247"/>
                    <a:pt x="191299" y="340145"/>
                    <a:pt x="204329" y="352072"/>
                  </a:cubicBezTo>
                  <a:cubicBezTo>
                    <a:pt x="212788" y="359839"/>
                    <a:pt x="221246" y="367954"/>
                    <a:pt x="230847" y="374098"/>
                  </a:cubicBezTo>
                  <a:cubicBezTo>
                    <a:pt x="244277" y="382642"/>
                    <a:pt x="255650" y="377922"/>
                    <a:pt x="257822" y="362165"/>
                  </a:cubicBezTo>
                  <a:cubicBezTo>
                    <a:pt x="259822" y="347860"/>
                    <a:pt x="258165" y="333064"/>
                    <a:pt x="258165" y="318479"/>
                  </a:cubicBezTo>
                  <a:cubicBezTo>
                    <a:pt x="258165" y="301655"/>
                    <a:pt x="257764" y="284818"/>
                    <a:pt x="258222" y="268011"/>
                  </a:cubicBezTo>
                  <a:cubicBezTo>
                    <a:pt x="258679" y="253540"/>
                    <a:pt x="266851" y="243727"/>
                    <a:pt x="279424" y="237372"/>
                  </a:cubicBezTo>
                  <a:cubicBezTo>
                    <a:pt x="305428" y="224182"/>
                    <a:pt x="331545" y="211152"/>
                    <a:pt x="357606" y="197996"/>
                  </a:cubicBezTo>
                  <a:cubicBezTo>
                    <a:pt x="364349" y="194596"/>
                    <a:pt x="374293" y="191869"/>
                    <a:pt x="372007" y="182788"/>
                  </a:cubicBezTo>
                  <a:cubicBezTo>
                    <a:pt x="370464" y="176485"/>
                    <a:pt x="363664" y="169678"/>
                    <a:pt x="357434" y="166700"/>
                  </a:cubicBezTo>
                  <a:cubicBezTo>
                    <a:pt x="345090" y="160763"/>
                    <a:pt x="331602" y="157180"/>
                    <a:pt x="318458" y="152848"/>
                  </a:cubicBezTo>
                  <a:cubicBezTo>
                    <a:pt x="304627" y="148270"/>
                    <a:pt x="290683" y="144024"/>
                    <a:pt x="276796" y="139503"/>
                  </a:cubicBezTo>
                  <a:cubicBezTo>
                    <a:pt x="261479" y="134508"/>
                    <a:pt x="252564" y="124250"/>
                    <a:pt x="250449" y="107979"/>
                  </a:cubicBezTo>
                  <a:cubicBezTo>
                    <a:pt x="246392" y="76849"/>
                    <a:pt x="241649" y="45805"/>
                    <a:pt x="237991" y="14636"/>
                  </a:cubicBezTo>
                  <a:cubicBezTo>
                    <a:pt x="236905" y="5766"/>
                    <a:pt x="236047" y="-2555"/>
                    <a:pt x="227075" y="-6515"/>
                  </a:cubicBezTo>
                  <a:cubicBezTo>
                    <a:pt x="217074" y="-10927"/>
                    <a:pt x="209301" y="-5327"/>
                    <a:pt x="202043" y="748"/>
                  </a:cubicBezTo>
                  <a:cubicBezTo>
                    <a:pt x="183298" y="16562"/>
                    <a:pt x="171697" y="38102"/>
                    <a:pt x="162895" y="59716"/>
                  </a:cubicBezTo>
                  <a:cubicBezTo>
                    <a:pt x="150265" y="90703"/>
                    <a:pt x="134778" y="108448"/>
                    <a:pt x="97802" y="98224"/>
                  </a:cubicBezTo>
                  <a:cubicBezTo>
                    <a:pt x="76656" y="92371"/>
                    <a:pt x="53853" y="92297"/>
                    <a:pt x="31794" y="90057"/>
                  </a:cubicBezTo>
                  <a:cubicBezTo>
                    <a:pt x="21907" y="89045"/>
                    <a:pt x="11734" y="87799"/>
                    <a:pt x="1961" y="89022"/>
                  </a:cubicBezTo>
                  <a:cubicBezTo>
                    <a:pt x="-9240" y="90417"/>
                    <a:pt x="-13298" y="99852"/>
                    <a:pt x="-6897" y="109351"/>
                  </a:cubicBezTo>
                  <a:cubicBezTo>
                    <a:pt x="2990" y="123987"/>
                    <a:pt x="14248" y="137668"/>
                    <a:pt x="24764" y="151870"/>
                  </a:cubicBezTo>
                  <a:cubicBezTo>
                    <a:pt x="38423" y="170313"/>
                    <a:pt x="51911" y="188869"/>
                    <a:pt x="64083" y="20546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 flipH="1" rot="10800000">
              <a:off x="9413023" y="5574645"/>
              <a:ext cx="346856" cy="349166"/>
            </a:xfrm>
            <a:custGeom>
              <a:rect b="b" l="l" r="r" t="t"/>
              <a:pathLst>
                <a:path extrusionOk="0" h="386200" w="383645">
                  <a:moveTo>
                    <a:pt x="250539" y="369942"/>
                  </a:moveTo>
                  <a:cubicBezTo>
                    <a:pt x="248556" y="371085"/>
                    <a:pt x="246567" y="372228"/>
                    <a:pt x="244584" y="373371"/>
                  </a:cubicBezTo>
                  <a:cubicBezTo>
                    <a:pt x="237412" y="368170"/>
                    <a:pt x="229720" y="363541"/>
                    <a:pt x="223187" y="357597"/>
                  </a:cubicBezTo>
                  <a:cubicBezTo>
                    <a:pt x="211814" y="347253"/>
                    <a:pt x="200744" y="336509"/>
                    <a:pt x="190297" y="325193"/>
                  </a:cubicBezTo>
                  <a:cubicBezTo>
                    <a:pt x="169232" y="302447"/>
                    <a:pt x="144926" y="294675"/>
                    <a:pt x="115494" y="307134"/>
                  </a:cubicBezTo>
                  <a:cubicBezTo>
                    <a:pt x="108419" y="310106"/>
                    <a:pt x="101218" y="312849"/>
                    <a:pt x="94154" y="315878"/>
                  </a:cubicBezTo>
                  <a:cubicBezTo>
                    <a:pt x="76392" y="323536"/>
                    <a:pt x="58669" y="331308"/>
                    <a:pt x="37770" y="340395"/>
                  </a:cubicBezTo>
                  <a:cubicBezTo>
                    <a:pt x="39416" y="331594"/>
                    <a:pt x="39713" y="327079"/>
                    <a:pt x="41125" y="322907"/>
                  </a:cubicBezTo>
                  <a:cubicBezTo>
                    <a:pt x="50314" y="296047"/>
                    <a:pt x="58132" y="268500"/>
                    <a:pt x="69614" y="242611"/>
                  </a:cubicBezTo>
                  <a:cubicBezTo>
                    <a:pt x="79009" y="221409"/>
                    <a:pt x="75637" y="203807"/>
                    <a:pt x="63173" y="186490"/>
                  </a:cubicBezTo>
                  <a:cubicBezTo>
                    <a:pt x="49703" y="167859"/>
                    <a:pt x="35398" y="149743"/>
                    <a:pt x="21653" y="131283"/>
                  </a:cubicBezTo>
                  <a:cubicBezTo>
                    <a:pt x="16899" y="124882"/>
                    <a:pt x="12709" y="118082"/>
                    <a:pt x="6274" y="108480"/>
                  </a:cubicBezTo>
                  <a:cubicBezTo>
                    <a:pt x="16287" y="108480"/>
                    <a:pt x="21665" y="107966"/>
                    <a:pt x="26934" y="108595"/>
                  </a:cubicBezTo>
                  <a:cubicBezTo>
                    <a:pt x="58229" y="111967"/>
                    <a:pt x="89548" y="115167"/>
                    <a:pt x="120752" y="119282"/>
                  </a:cubicBezTo>
                  <a:cubicBezTo>
                    <a:pt x="144097" y="122425"/>
                    <a:pt x="152864" y="118882"/>
                    <a:pt x="164094" y="98479"/>
                  </a:cubicBezTo>
                  <a:cubicBezTo>
                    <a:pt x="168923" y="89735"/>
                    <a:pt x="172638" y="80363"/>
                    <a:pt x="177684" y="71733"/>
                  </a:cubicBezTo>
                  <a:cubicBezTo>
                    <a:pt x="186971" y="55845"/>
                    <a:pt x="196670" y="40243"/>
                    <a:pt x="206608" y="24756"/>
                  </a:cubicBezTo>
                  <a:cubicBezTo>
                    <a:pt x="211226" y="17555"/>
                    <a:pt x="217261" y="11897"/>
                    <a:pt x="228022" y="13783"/>
                  </a:cubicBezTo>
                  <a:cubicBezTo>
                    <a:pt x="229028" y="17955"/>
                    <a:pt x="230251" y="21555"/>
                    <a:pt x="230714" y="25213"/>
                  </a:cubicBezTo>
                  <a:cubicBezTo>
                    <a:pt x="234354" y="54188"/>
                    <a:pt x="237795" y="83163"/>
                    <a:pt x="241412" y="112195"/>
                  </a:cubicBezTo>
                  <a:cubicBezTo>
                    <a:pt x="244310" y="135398"/>
                    <a:pt x="254260" y="152829"/>
                    <a:pt x="278931" y="159058"/>
                  </a:cubicBezTo>
                  <a:cubicBezTo>
                    <a:pt x="291544" y="162201"/>
                    <a:pt x="303792" y="166888"/>
                    <a:pt x="316142" y="171060"/>
                  </a:cubicBezTo>
                  <a:cubicBezTo>
                    <a:pt x="331018" y="176089"/>
                    <a:pt x="345843" y="181289"/>
                    <a:pt x="360690" y="186433"/>
                  </a:cubicBezTo>
                  <a:cubicBezTo>
                    <a:pt x="360747" y="188147"/>
                    <a:pt x="360793" y="189919"/>
                    <a:pt x="360844" y="191634"/>
                  </a:cubicBezTo>
                  <a:cubicBezTo>
                    <a:pt x="353718" y="195577"/>
                    <a:pt x="346705" y="199806"/>
                    <a:pt x="339430" y="203464"/>
                  </a:cubicBezTo>
                  <a:cubicBezTo>
                    <a:pt x="320228" y="213179"/>
                    <a:pt x="300923" y="222723"/>
                    <a:pt x="281623" y="232267"/>
                  </a:cubicBezTo>
                  <a:cubicBezTo>
                    <a:pt x="259540" y="243183"/>
                    <a:pt x="247745" y="260614"/>
                    <a:pt x="248282" y="285531"/>
                  </a:cubicBezTo>
                  <a:cubicBezTo>
                    <a:pt x="248676" y="303991"/>
                    <a:pt x="249893" y="322393"/>
                    <a:pt x="250488" y="340852"/>
                  </a:cubicBezTo>
                  <a:cubicBezTo>
                    <a:pt x="250796" y="350568"/>
                    <a:pt x="250539" y="360226"/>
                    <a:pt x="250539" y="369942"/>
                  </a:cubicBezTo>
                  <a:close/>
                  <a:moveTo>
                    <a:pt x="23974" y="347596"/>
                  </a:moveTo>
                  <a:cubicBezTo>
                    <a:pt x="38181" y="354683"/>
                    <a:pt x="47131" y="349939"/>
                    <a:pt x="56332" y="345996"/>
                  </a:cubicBezTo>
                  <a:cubicBezTo>
                    <a:pt x="78878" y="336280"/>
                    <a:pt x="101698" y="327251"/>
                    <a:pt x="124078" y="317192"/>
                  </a:cubicBezTo>
                  <a:cubicBezTo>
                    <a:pt x="142703" y="308848"/>
                    <a:pt x="158568" y="312963"/>
                    <a:pt x="172798" y="326108"/>
                  </a:cubicBezTo>
                  <a:cubicBezTo>
                    <a:pt x="187457" y="339652"/>
                    <a:pt x="201619" y="353768"/>
                    <a:pt x="216295" y="367256"/>
                  </a:cubicBezTo>
                  <a:cubicBezTo>
                    <a:pt x="222467" y="372971"/>
                    <a:pt x="228828" y="378914"/>
                    <a:pt x="236120" y="382858"/>
                  </a:cubicBezTo>
                  <a:cubicBezTo>
                    <a:pt x="248185" y="389373"/>
                    <a:pt x="256986" y="385658"/>
                    <a:pt x="260975" y="372456"/>
                  </a:cubicBezTo>
                  <a:cubicBezTo>
                    <a:pt x="263129" y="365312"/>
                    <a:pt x="263444" y="357369"/>
                    <a:pt x="263255" y="349825"/>
                  </a:cubicBezTo>
                  <a:cubicBezTo>
                    <a:pt x="262758" y="329822"/>
                    <a:pt x="261638" y="309877"/>
                    <a:pt x="260563" y="289932"/>
                  </a:cubicBezTo>
                  <a:cubicBezTo>
                    <a:pt x="259363" y="267643"/>
                    <a:pt x="267713" y="251584"/>
                    <a:pt x="288761" y="241926"/>
                  </a:cubicBezTo>
                  <a:cubicBezTo>
                    <a:pt x="310404" y="232039"/>
                    <a:pt x="331401" y="220666"/>
                    <a:pt x="352701" y="210036"/>
                  </a:cubicBezTo>
                  <a:cubicBezTo>
                    <a:pt x="356821" y="207979"/>
                    <a:pt x="361250" y="206493"/>
                    <a:pt x="365216" y="204207"/>
                  </a:cubicBezTo>
                  <a:cubicBezTo>
                    <a:pt x="380155" y="195520"/>
                    <a:pt x="381018" y="184833"/>
                    <a:pt x="365902" y="177346"/>
                  </a:cubicBezTo>
                  <a:cubicBezTo>
                    <a:pt x="350232" y="169574"/>
                    <a:pt x="333235" y="164373"/>
                    <a:pt x="316662" y="158544"/>
                  </a:cubicBezTo>
                  <a:cubicBezTo>
                    <a:pt x="307272" y="155229"/>
                    <a:pt x="297694" y="152200"/>
                    <a:pt x="287972" y="150086"/>
                  </a:cubicBezTo>
                  <a:cubicBezTo>
                    <a:pt x="263712" y="144885"/>
                    <a:pt x="254163" y="127969"/>
                    <a:pt x="251568" y="105509"/>
                  </a:cubicBezTo>
                  <a:cubicBezTo>
                    <a:pt x="248402" y="78077"/>
                    <a:pt x="245527" y="50645"/>
                    <a:pt x="242727" y="23155"/>
                  </a:cubicBezTo>
                  <a:cubicBezTo>
                    <a:pt x="240441" y="753"/>
                    <a:pt x="225576" y="-7420"/>
                    <a:pt x="208265" y="6982"/>
                  </a:cubicBezTo>
                  <a:cubicBezTo>
                    <a:pt x="195698" y="17440"/>
                    <a:pt x="186394" y="32414"/>
                    <a:pt x="177530" y="46587"/>
                  </a:cubicBezTo>
                  <a:cubicBezTo>
                    <a:pt x="168609" y="60817"/>
                    <a:pt x="161637" y="76362"/>
                    <a:pt x="154544" y="91678"/>
                  </a:cubicBezTo>
                  <a:cubicBezTo>
                    <a:pt x="148555" y="104651"/>
                    <a:pt x="139377" y="109966"/>
                    <a:pt x="125129" y="108195"/>
                  </a:cubicBezTo>
                  <a:cubicBezTo>
                    <a:pt x="96160" y="104594"/>
                    <a:pt x="67128" y="101451"/>
                    <a:pt x="38095" y="98308"/>
                  </a:cubicBezTo>
                  <a:cubicBezTo>
                    <a:pt x="28946" y="97279"/>
                    <a:pt x="19670" y="95965"/>
                    <a:pt x="10538" y="96422"/>
                  </a:cubicBezTo>
                  <a:cubicBezTo>
                    <a:pt x="-7344" y="97336"/>
                    <a:pt x="-11608" y="105737"/>
                    <a:pt x="-1286" y="120025"/>
                  </a:cubicBezTo>
                  <a:cubicBezTo>
                    <a:pt x="15373" y="143056"/>
                    <a:pt x="32832" y="165516"/>
                    <a:pt x="49897" y="188262"/>
                  </a:cubicBezTo>
                  <a:cubicBezTo>
                    <a:pt x="53572" y="193177"/>
                    <a:pt x="56595" y="198606"/>
                    <a:pt x="60641" y="203121"/>
                  </a:cubicBezTo>
                  <a:cubicBezTo>
                    <a:pt x="67768" y="211122"/>
                    <a:pt x="67179" y="218437"/>
                    <a:pt x="63213" y="228324"/>
                  </a:cubicBezTo>
                  <a:cubicBezTo>
                    <a:pt x="50657" y="259585"/>
                    <a:pt x="39416" y="291418"/>
                    <a:pt x="28294" y="323250"/>
                  </a:cubicBezTo>
                  <a:cubicBezTo>
                    <a:pt x="25620" y="330908"/>
                    <a:pt x="25351" y="339424"/>
                    <a:pt x="23974" y="34759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 flipH="1" rot="10800000">
              <a:off x="9809410" y="466341"/>
              <a:ext cx="374640" cy="351529"/>
            </a:xfrm>
            <a:custGeom>
              <a:rect b="b" l="l" r="r" t="t"/>
              <a:pathLst>
                <a:path extrusionOk="0" h="388813" w="414376">
                  <a:moveTo>
                    <a:pt x="207089" y="238279"/>
                  </a:moveTo>
                  <a:cubicBezTo>
                    <a:pt x="194750" y="234279"/>
                    <a:pt x="193053" y="243766"/>
                    <a:pt x="188429" y="249252"/>
                  </a:cubicBezTo>
                  <a:cubicBezTo>
                    <a:pt x="178097" y="261482"/>
                    <a:pt x="169044" y="275484"/>
                    <a:pt x="156694" y="285256"/>
                  </a:cubicBezTo>
                  <a:cubicBezTo>
                    <a:pt x="119026" y="315146"/>
                    <a:pt x="72769" y="314575"/>
                    <a:pt x="37908" y="286285"/>
                  </a:cubicBezTo>
                  <a:cubicBezTo>
                    <a:pt x="5132" y="259711"/>
                    <a:pt x="-4549" y="214790"/>
                    <a:pt x="14390" y="173528"/>
                  </a:cubicBezTo>
                  <a:cubicBezTo>
                    <a:pt x="26569" y="147011"/>
                    <a:pt x="45766" y="126322"/>
                    <a:pt x="68500" y="108720"/>
                  </a:cubicBezTo>
                  <a:cubicBezTo>
                    <a:pt x="112071" y="75002"/>
                    <a:pt x="162226" y="52999"/>
                    <a:pt x="211506" y="29624"/>
                  </a:cubicBezTo>
                  <a:cubicBezTo>
                    <a:pt x="234172" y="18880"/>
                    <a:pt x="258009" y="10594"/>
                    <a:pt x="281578" y="1107"/>
                  </a:cubicBezTo>
                  <a:cubicBezTo>
                    <a:pt x="296312" y="27167"/>
                    <a:pt x="310119" y="51056"/>
                    <a:pt x="323360" y="75230"/>
                  </a:cubicBezTo>
                  <a:cubicBezTo>
                    <a:pt x="348066" y="120322"/>
                    <a:pt x="373395" y="165241"/>
                    <a:pt x="387082" y="215305"/>
                  </a:cubicBezTo>
                  <a:cubicBezTo>
                    <a:pt x="394798" y="243480"/>
                    <a:pt x="399359" y="271769"/>
                    <a:pt x="392306" y="301544"/>
                  </a:cubicBezTo>
                  <a:cubicBezTo>
                    <a:pt x="383111" y="340464"/>
                    <a:pt x="326841" y="378297"/>
                    <a:pt x="283258" y="361837"/>
                  </a:cubicBezTo>
                  <a:cubicBezTo>
                    <a:pt x="246225" y="347836"/>
                    <a:pt x="224194" y="321375"/>
                    <a:pt x="214038" y="284457"/>
                  </a:cubicBezTo>
                  <a:cubicBezTo>
                    <a:pt x="210009" y="269883"/>
                    <a:pt x="209392" y="254338"/>
                    <a:pt x="207089" y="238279"/>
                  </a:cubicBezTo>
                  <a:close/>
                  <a:moveTo>
                    <a:pt x="196076" y="266511"/>
                  </a:moveTo>
                  <a:cubicBezTo>
                    <a:pt x="197842" y="273312"/>
                    <a:pt x="199173" y="280056"/>
                    <a:pt x="201334" y="286514"/>
                  </a:cubicBezTo>
                  <a:cubicBezTo>
                    <a:pt x="215147" y="327776"/>
                    <a:pt x="237915" y="360352"/>
                    <a:pt x="282293" y="373896"/>
                  </a:cubicBezTo>
                  <a:cubicBezTo>
                    <a:pt x="336974" y="390584"/>
                    <a:pt x="399707" y="344978"/>
                    <a:pt x="405445" y="295543"/>
                  </a:cubicBezTo>
                  <a:cubicBezTo>
                    <a:pt x="409183" y="263254"/>
                    <a:pt x="405502" y="232621"/>
                    <a:pt x="395753" y="202389"/>
                  </a:cubicBezTo>
                  <a:cubicBezTo>
                    <a:pt x="378425" y="148611"/>
                    <a:pt x="350827" y="99633"/>
                    <a:pt x="322995" y="50884"/>
                  </a:cubicBezTo>
                  <a:cubicBezTo>
                    <a:pt x="310890" y="29682"/>
                    <a:pt x="298272" y="8765"/>
                    <a:pt x="286430" y="-11409"/>
                  </a:cubicBezTo>
                  <a:cubicBezTo>
                    <a:pt x="228903" y="4936"/>
                    <a:pt x="178611" y="31111"/>
                    <a:pt x="128376" y="57171"/>
                  </a:cubicBezTo>
                  <a:cubicBezTo>
                    <a:pt x="90006" y="77116"/>
                    <a:pt x="52921" y="99233"/>
                    <a:pt x="25529" y="133923"/>
                  </a:cubicBezTo>
                  <a:cubicBezTo>
                    <a:pt x="6675" y="157755"/>
                    <a:pt x="-7767" y="183358"/>
                    <a:pt x="-7493" y="215419"/>
                  </a:cubicBezTo>
                  <a:cubicBezTo>
                    <a:pt x="-7138" y="257425"/>
                    <a:pt x="13042" y="288228"/>
                    <a:pt x="48086" y="307488"/>
                  </a:cubicBezTo>
                  <a:cubicBezTo>
                    <a:pt x="81125" y="325661"/>
                    <a:pt x="116866" y="324118"/>
                    <a:pt x="149453" y="304459"/>
                  </a:cubicBezTo>
                  <a:cubicBezTo>
                    <a:pt x="165615" y="294686"/>
                    <a:pt x="179120" y="280513"/>
                    <a:pt x="196076" y="26651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 flipH="1" rot="10800000">
              <a:off x="10467269" y="4764498"/>
              <a:ext cx="157759" cy="336457"/>
            </a:xfrm>
            <a:custGeom>
              <a:rect b="b" l="l" r="r" t="t"/>
              <a:pathLst>
                <a:path extrusionOk="0" h="372143" w="174491">
                  <a:moveTo>
                    <a:pt x="48478" y="11970"/>
                  </a:moveTo>
                  <a:cubicBezTo>
                    <a:pt x="51187" y="25885"/>
                    <a:pt x="51187" y="25885"/>
                    <a:pt x="40866" y="34944"/>
                  </a:cubicBezTo>
                  <a:cubicBezTo>
                    <a:pt x="4570" y="66799"/>
                    <a:pt x="11365" y="121320"/>
                    <a:pt x="54502" y="136014"/>
                  </a:cubicBezTo>
                  <a:cubicBezTo>
                    <a:pt x="67681" y="140506"/>
                    <a:pt x="83323" y="140923"/>
                    <a:pt x="97313" y="139140"/>
                  </a:cubicBezTo>
                  <a:cubicBezTo>
                    <a:pt x="121185" y="136111"/>
                    <a:pt x="136238" y="117280"/>
                    <a:pt x="138232" y="93220"/>
                  </a:cubicBezTo>
                  <a:cubicBezTo>
                    <a:pt x="139935" y="72760"/>
                    <a:pt x="134335" y="55243"/>
                    <a:pt x="118652" y="41402"/>
                  </a:cubicBezTo>
                  <a:cubicBezTo>
                    <a:pt x="110349" y="34075"/>
                    <a:pt x="107754" y="26720"/>
                    <a:pt x="118767" y="19502"/>
                  </a:cubicBezTo>
                  <a:cubicBezTo>
                    <a:pt x="155297" y="43905"/>
                    <a:pt x="164458" y="80830"/>
                    <a:pt x="143810" y="119600"/>
                  </a:cubicBezTo>
                  <a:cubicBezTo>
                    <a:pt x="126448" y="152216"/>
                    <a:pt x="85008" y="167515"/>
                    <a:pt x="50490" y="152764"/>
                  </a:cubicBezTo>
                  <a:cubicBezTo>
                    <a:pt x="16131" y="138082"/>
                    <a:pt x="6376" y="106758"/>
                    <a:pt x="3730" y="73794"/>
                  </a:cubicBezTo>
                  <a:cubicBezTo>
                    <a:pt x="1295" y="43471"/>
                    <a:pt x="18183" y="23302"/>
                    <a:pt x="48478" y="11970"/>
                  </a:cubicBezTo>
                  <a:close/>
                  <a:moveTo>
                    <a:pt x="64657" y="35149"/>
                  </a:moveTo>
                  <a:cubicBezTo>
                    <a:pt x="63594" y="24297"/>
                    <a:pt x="62571" y="13861"/>
                    <a:pt x="61622" y="4168"/>
                  </a:cubicBezTo>
                  <a:cubicBezTo>
                    <a:pt x="29493" y="-3621"/>
                    <a:pt x="-10489" y="28754"/>
                    <a:pt x="-8334" y="70514"/>
                  </a:cubicBezTo>
                  <a:cubicBezTo>
                    <a:pt x="-6489" y="106467"/>
                    <a:pt x="4324" y="140260"/>
                    <a:pt x="37334" y="159828"/>
                  </a:cubicBezTo>
                  <a:cubicBezTo>
                    <a:pt x="37334" y="229019"/>
                    <a:pt x="37334" y="297422"/>
                    <a:pt x="37334" y="368911"/>
                  </a:cubicBezTo>
                  <a:cubicBezTo>
                    <a:pt x="60971" y="370534"/>
                    <a:pt x="84203" y="370843"/>
                    <a:pt x="109497" y="368077"/>
                  </a:cubicBezTo>
                  <a:cubicBezTo>
                    <a:pt x="114875" y="307378"/>
                    <a:pt x="115938" y="247988"/>
                    <a:pt x="107371" y="188472"/>
                  </a:cubicBezTo>
                  <a:cubicBezTo>
                    <a:pt x="96399" y="244753"/>
                    <a:pt x="104897" y="302132"/>
                    <a:pt x="99736" y="359293"/>
                  </a:cubicBezTo>
                  <a:cubicBezTo>
                    <a:pt x="82551" y="359293"/>
                    <a:pt x="66732" y="359293"/>
                    <a:pt x="48169" y="359293"/>
                  </a:cubicBezTo>
                  <a:cubicBezTo>
                    <a:pt x="43694" y="299240"/>
                    <a:pt x="49438" y="240290"/>
                    <a:pt x="44357" y="179459"/>
                  </a:cubicBezTo>
                  <a:cubicBezTo>
                    <a:pt x="52450" y="178727"/>
                    <a:pt x="58994" y="177893"/>
                    <a:pt x="65566" y="177590"/>
                  </a:cubicBezTo>
                  <a:cubicBezTo>
                    <a:pt x="77871" y="177024"/>
                    <a:pt x="90249" y="177367"/>
                    <a:pt x="102479" y="176133"/>
                  </a:cubicBezTo>
                  <a:cubicBezTo>
                    <a:pt x="108229" y="175550"/>
                    <a:pt x="117093" y="176813"/>
                    <a:pt x="114932" y="164777"/>
                  </a:cubicBezTo>
                  <a:cubicBezTo>
                    <a:pt x="114452" y="162108"/>
                    <a:pt x="123527" y="157731"/>
                    <a:pt x="128202" y="154136"/>
                  </a:cubicBezTo>
                  <a:cubicBezTo>
                    <a:pt x="156846" y="132099"/>
                    <a:pt x="169756" y="102604"/>
                    <a:pt x="165167" y="67216"/>
                  </a:cubicBezTo>
                  <a:cubicBezTo>
                    <a:pt x="160984" y="34978"/>
                    <a:pt x="139409" y="14861"/>
                    <a:pt x="109806" y="-1998"/>
                  </a:cubicBezTo>
                  <a:cubicBezTo>
                    <a:pt x="105183" y="12530"/>
                    <a:pt x="101336" y="24600"/>
                    <a:pt x="97238" y="37453"/>
                  </a:cubicBezTo>
                  <a:cubicBezTo>
                    <a:pt x="114343" y="51089"/>
                    <a:pt x="129082" y="66085"/>
                    <a:pt x="127059" y="89202"/>
                  </a:cubicBezTo>
                  <a:cubicBezTo>
                    <a:pt x="125997" y="101369"/>
                    <a:pt x="122305" y="113182"/>
                    <a:pt x="111623" y="121629"/>
                  </a:cubicBezTo>
                  <a:cubicBezTo>
                    <a:pt x="91809" y="137288"/>
                    <a:pt x="51679" y="131024"/>
                    <a:pt x="36905" y="109513"/>
                  </a:cubicBezTo>
                  <a:cubicBezTo>
                    <a:pt x="20492" y="85596"/>
                    <a:pt x="31299" y="54055"/>
                    <a:pt x="64657" y="351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 flipH="1" rot="10800000">
              <a:off x="10997038" y="4764227"/>
              <a:ext cx="153610" cy="334011"/>
            </a:xfrm>
            <a:custGeom>
              <a:rect b="b" l="l" r="r" t="t"/>
              <a:pathLst>
                <a:path extrusionOk="0" h="369437" w="169902">
                  <a:moveTo>
                    <a:pt x="112581" y="14258"/>
                  </a:moveTo>
                  <a:cubicBezTo>
                    <a:pt x="144470" y="33969"/>
                    <a:pt x="156529" y="67459"/>
                    <a:pt x="144984" y="102275"/>
                  </a:cubicBezTo>
                  <a:cubicBezTo>
                    <a:pt x="133212" y="137673"/>
                    <a:pt x="104294" y="157144"/>
                    <a:pt x="67603" y="154401"/>
                  </a:cubicBezTo>
                  <a:cubicBezTo>
                    <a:pt x="36285" y="152058"/>
                    <a:pt x="8396" y="126678"/>
                    <a:pt x="4224" y="96800"/>
                  </a:cubicBezTo>
                  <a:cubicBezTo>
                    <a:pt x="-5" y="66133"/>
                    <a:pt x="11139" y="24871"/>
                    <a:pt x="49372" y="8269"/>
                  </a:cubicBezTo>
                  <a:cubicBezTo>
                    <a:pt x="52230" y="17350"/>
                    <a:pt x="51544" y="24288"/>
                    <a:pt x="41257" y="28791"/>
                  </a:cubicBezTo>
                  <a:cubicBezTo>
                    <a:pt x="28741" y="34255"/>
                    <a:pt x="19826" y="43404"/>
                    <a:pt x="17712" y="57858"/>
                  </a:cubicBezTo>
                  <a:cubicBezTo>
                    <a:pt x="12225" y="95902"/>
                    <a:pt x="45144" y="139125"/>
                    <a:pt x="89778" y="133078"/>
                  </a:cubicBezTo>
                  <a:cubicBezTo>
                    <a:pt x="112409" y="130004"/>
                    <a:pt x="125325" y="115739"/>
                    <a:pt x="132583" y="95982"/>
                  </a:cubicBezTo>
                  <a:cubicBezTo>
                    <a:pt x="140355" y="74974"/>
                    <a:pt x="135840" y="59406"/>
                    <a:pt x="117552" y="45290"/>
                  </a:cubicBezTo>
                  <a:cubicBezTo>
                    <a:pt x="106008" y="36381"/>
                    <a:pt x="104179" y="27562"/>
                    <a:pt x="112581" y="14258"/>
                  </a:cubicBezTo>
                  <a:close/>
                  <a:moveTo>
                    <a:pt x="106580" y="-2001"/>
                  </a:moveTo>
                  <a:cubicBezTo>
                    <a:pt x="89549" y="24911"/>
                    <a:pt x="91035" y="37975"/>
                    <a:pt x="112638" y="55635"/>
                  </a:cubicBezTo>
                  <a:cubicBezTo>
                    <a:pt x="122467" y="63676"/>
                    <a:pt x="126811" y="73317"/>
                    <a:pt x="123382" y="86004"/>
                  </a:cubicBezTo>
                  <a:cubicBezTo>
                    <a:pt x="118467" y="104418"/>
                    <a:pt x="108523" y="118134"/>
                    <a:pt x="88749" y="121900"/>
                  </a:cubicBezTo>
                  <a:cubicBezTo>
                    <a:pt x="54116" y="128484"/>
                    <a:pt x="24741" y="89947"/>
                    <a:pt x="28684" y="61984"/>
                  </a:cubicBezTo>
                  <a:cubicBezTo>
                    <a:pt x="30627" y="48308"/>
                    <a:pt x="38057" y="42039"/>
                    <a:pt x="60802" y="34209"/>
                  </a:cubicBezTo>
                  <a:cubicBezTo>
                    <a:pt x="60802" y="23116"/>
                    <a:pt x="60802" y="11355"/>
                    <a:pt x="60802" y="-224"/>
                  </a:cubicBezTo>
                  <a:cubicBezTo>
                    <a:pt x="35885" y="-4064"/>
                    <a:pt x="13997" y="12029"/>
                    <a:pt x="395" y="43084"/>
                  </a:cubicBezTo>
                  <a:cubicBezTo>
                    <a:pt x="-19379" y="88216"/>
                    <a:pt x="-9435" y="122654"/>
                    <a:pt x="35028" y="159242"/>
                  </a:cubicBezTo>
                  <a:cubicBezTo>
                    <a:pt x="35028" y="226399"/>
                    <a:pt x="35028" y="294773"/>
                    <a:pt x="35028" y="366593"/>
                  </a:cubicBezTo>
                  <a:cubicBezTo>
                    <a:pt x="63317" y="366319"/>
                    <a:pt x="90120" y="370234"/>
                    <a:pt x="116010" y="363204"/>
                  </a:cubicBezTo>
                  <a:cubicBezTo>
                    <a:pt x="116010" y="304054"/>
                    <a:pt x="116067" y="247258"/>
                    <a:pt x="115895" y="190457"/>
                  </a:cubicBezTo>
                  <a:cubicBezTo>
                    <a:pt x="115895" y="187862"/>
                    <a:pt x="114123" y="185274"/>
                    <a:pt x="111780" y="178856"/>
                  </a:cubicBezTo>
                  <a:cubicBezTo>
                    <a:pt x="102122" y="200418"/>
                    <a:pt x="106408" y="219472"/>
                    <a:pt x="105723" y="237834"/>
                  </a:cubicBezTo>
                  <a:cubicBezTo>
                    <a:pt x="104979" y="257048"/>
                    <a:pt x="105551" y="276302"/>
                    <a:pt x="105551" y="295539"/>
                  </a:cubicBezTo>
                  <a:cubicBezTo>
                    <a:pt x="105551" y="314644"/>
                    <a:pt x="105551" y="333744"/>
                    <a:pt x="105551" y="354020"/>
                  </a:cubicBezTo>
                  <a:cubicBezTo>
                    <a:pt x="85034" y="354020"/>
                    <a:pt x="66460" y="354020"/>
                    <a:pt x="45886" y="354020"/>
                  </a:cubicBezTo>
                  <a:cubicBezTo>
                    <a:pt x="45886" y="291458"/>
                    <a:pt x="45886" y="230994"/>
                    <a:pt x="45886" y="167283"/>
                  </a:cubicBezTo>
                  <a:cubicBezTo>
                    <a:pt x="55773" y="167283"/>
                    <a:pt x="67146" y="166254"/>
                    <a:pt x="78291" y="167500"/>
                  </a:cubicBezTo>
                  <a:cubicBezTo>
                    <a:pt x="102351" y="170186"/>
                    <a:pt x="119838" y="161568"/>
                    <a:pt x="134869" y="142440"/>
                  </a:cubicBezTo>
                  <a:cubicBezTo>
                    <a:pt x="159215" y="111550"/>
                    <a:pt x="168244" y="78757"/>
                    <a:pt x="153385" y="41564"/>
                  </a:cubicBezTo>
                  <a:cubicBezTo>
                    <a:pt x="144756" y="19979"/>
                    <a:pt x="128696" y="5485"/>
                    <a:pt x="106580" y="-20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 flipH="1" rot="10800000">
              <a:off x="9553655" y="6346120"/>
              <a:ext cx="240975" cy="234993"/>
            </a:xfrm>
            <a:custGeom>
              <a:rect b="b" l="l" r="r" t="t"/>
              <a:pathLst>
                <a:path extrusionOk="0" h="259917" w="266534">
                  <a:moveTo>
                    <a:pt x="137753" y="194014"/>
                  </a:moveTo>
                  <a:cubicBezTo>
                    <a:pt x="138244" y="195728"/>
                    <a:pt x="138741" y="197498"/>
                    <a:pt x="139233" y="199213"/>
                  </a:cubicBezTo>
                  <a:cubicBezTo>
                    <a:pt x="156132" y="198186"/>
                    <a:pt x="173031" y="197157"/>
                    <a:pt x="193017" y="195956"/>
                  </a:cubicBezTo>
                  <a:cubicBezTo>
                    <a:pt x="173866" y="218988"/>
                    <a:pt x="152961" y="235045"/>
                    <a:pt x="127317" y="244591"/>
                  </a:cubicBezTo>
                  <a:cubicBezTo>
                    <a:pt x="100760" y="254478"/>
                    <a:pt x="91884" y="251791"/>
                    <a:pt x="73007" y="230246"/>
                  </a:cubicBezTo>
                  <a:cubicBezTo>
                    <a:pt x="66424" y="222702"/>
                    <a:pt x="58914" y="215958"/>
                    <a:pt x="52868" y="208015"/>
                  </a:cubicBezTo>
                  <a:cubicBezTo>
                    <a:pt x="40781" y="192241"/>
                    <a:pt x="27608" y="176810"/>
                    <a:pt x="18258" y="159438"/>
                  </a:cubicBezTo>
                  <a:cubicBezTo>
                    <a:pt x="8600" y="141491"/>
                    <a:pt x="1079" y="122346"/>
                    <a:pt x="6959" y="100116"/>
                  </a:cubicBezTo>
                  <a:cubicBezTo>
                    <a:pt x="16435" y="64283"/>
                    <a:pt x="41935" y="44508"/>
                    <a:pt x="75368" y="25707"/>
                  </a:cubicBezTo>
                  <a:cubicBezTo>
                    <a:pt x="71362" y="52567"/>
                    <a:pt x="54325" y="70511"/>
                    <a:pt x="49622" y="93657"/>
                  </a:cubicBezTo>
                  <a:cubicBezTo>
                    <a:pt x="78391" y="72911"/>
                    <a:pt x="108560" y="56052"/>
                    <a:pt x="142170" y="46852"/>
                  </a:cubicBezTo>
                  <a:cubicBezTo>
                    <a:pt x="174769" y="37878"/>
                    <a:pt x="207436" y="28048"/>
                    <a:pt x="243594" y="27877"/>
                  </a:cubicBezTo>
                  <a:cubicBezTo>
                    <a:pt x="232645" y="61939"/>
                    <a:pt x="216866" y="90056"/>
                    <a:pt x="198098" y="116231"/>
                  </a:cubicBezTo>
                  <a:cubicBezTo>
                    <a:pt x="178992" y="142864"/>
                    <a:pt x="157944" y="168124"/>
                    <a:pt x="137753" y="194014"/>
                  </a:cubicBezTo>
                  <a:close/>
                  <a:moveTo>
                    <a:pt x="79614" y="58796"/>
                  </a:moveTo>
                  <a:cubicBezTo>
                    <a:pt x="85181" y="39193"/>
                    <a:pt x="89827" y="22733"/>
                    <a:pt x="95885" y="1360"/>
                  </a:cubicBezTo>
                  <a:cubicBezTo>
                    <a:pt x="56868" y="20449"/>
                    <a:pt x="24179" y="38565"/>
                    <a:pt x="4462" y="72797"/>
                  </a:cubicBezTo>
                  <a:cubicBezTo>
                    <a:pt x="-12883" y="102915"/>
                    <a:pt x="-9020" y="133776"/>
                    <a:pt x="6359" y="163094"/>
                  </a:cubicBezTo>
                  <a:cubicBezTo>
                    <a:pt x="22921" y="194757"/>
                    <a:pt x="47719" y="219673"/>
                    <a:pt x="72916" y="244877"/>
                  </a:cubicBezTo>
                  <a:cubicBezTo>
                    <a:pt x="95165" y="267166"/>
                    <a:pt x="115704" y="263620"/>
                    <a:pt x="139239" y="252592"/>
                  </a:cubicBezTo>
                  <a:cubicBezTo>
                    <a:pt x="180381" y="233275"/>
                    <a:pt x="211236" y="203957"/>
                    <a:pt x="229581" y="156636"/>
                  </a:cubicBezTo>
                  <a:cubicBezTo>
                    <a:pt x="206699" y="169780"/>
                    <a:pt x="188765" y="186068"/>
                    <a:pt x="160407" y="185097"/>
                  </a:cubicBezTo>
                  <a:cubicBezTo>
                    <a:pt x="203315" y="133149"/>
                    <a:pt x="242132" y="82169"/>
                    <a:pt x="259580" y="14848"/>
                  </a:cubicBezTo>
                  <a:cubicBezTo>
                    <a:pt x="195623" y="16105"/>
                    <a:pt x="138381" y="32507"/>
                    <a:pt x="79614" y="5879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 flipH="1" rot="10800000">
              <a:off x="9420320" y="1793301"/>
              <a:ext cx="763063" cy="246584"/>
            </a:xfrm>
            <a:custGeom>
              <a:rect b="b" l="l" r="r" t="t"/>
              <a:pathLst>
                <a:path extrusionOk="0" h="272737" w="843996">
                  <a:moveTo>
                    <a:pt x="836827" y="52039"/>
                  </a:moveTo>
                  <a:cubicBezTo>
                    <a:pt x="822934" y="44575"/>
                    <a:pt x="809373" y="36402"/>
                    <a:pt x="795096" y="29779"/>
                  </a:cubicBezTo>
                  <a:cubicBezTo>
                    <a:pt x="744244" y="6199"/>
                    <a:pt x="690609" y="-5774"/>
                    <a:pt x="634608" y="-8009"/>
                  </a:cubicBezTo>
                  <a:cubicBezTo>
                    <a:pt x="527086" y="-12306"/>
                    <a:pt x="423427" y="6484"/>
                    <a:pt x="322432" y="42580"/>
                  </a:cubicBezTo>
                  <a:cubicBezTo>
                    <a:pt x="252714" y="67503"/>
                    <a:pt x="184534" y="95559"/>
                    <a:pt x="123270" y="137924"/>
                  </a:cubicBezTo>
                  <a:cubicBezTo>
                    <a:pt x="76830" y="170036"/>
                    <a:pt x="34944" y="207338"/>
                    <a:pt x="-1163" y="250886"/>
                  </a:cubicBezTo>
                  <a:cubicBezTo>
                    <a:pt x="-3775" y="254041"/>
                    <a:pt x="-5175" y="258202"/>
                    <a:pt x="-7170" y="261950"/>
                  </a:cubicBezTo>
                  <a:cubicBezTo>
                    <a:pt x="2209" y="267745"/>
                    <a:pt x="4941" y="260585"/>
                    <a:pt x="8707" y="256378"/>
                  </a:cubicBezTo>
                  <a:cubicBezTo>
                    <a:pt x="41654" y="219642"/>
                    <a:pt x="76978" y="185558"/>
                    <a:pt x="117109" y="156555"/>
                  </a:cubicBezTo>
                  <a:cubicBezTo>
                    <a:pt x="174339" y="115189"/>
                    <a:pt x="237341" y="84860"/>
                    <a:pt x="303624" y="61903"/>
                  </a:cubicBezTo>
                  <a:cubicBezTo>
                    <a:pt x="352173" y="45084"/>
                    <a:pt x="401556" y="29687"/>
                    <a:pt x="451659" y="18583"/>
                  </a:cubicBezTo>
                  <a:cubicBezTo>
                    <a:pt x="535738" y="-48"/>
                    <a:pt x="621246" y="-2940"/>
                    <a:pt x="706165" y="12685"/>
                  </a:cubicBezTo>
                  <a:cubicBezTo>
                    <a:pt x="735958" y="18166"/>
                    <a:pt x="764298" y="31745"/>
                    <a:pt x="793165" y="42026"/>
                  </a:cubicBezTo>
                  <a:cubicBezTo>
                    <a:pt x="806692" y="46838"/>
                    <a:pt x="819882" y="52587"/>
                    <a:pt x="833227" y="57914"/>
                  </a:cubicBezTo>
                  <a:cubicBezTo>
                    <a:pt x="834427" y="55959"/>
                    <a:pt x="835627" y="53993"/>
                    <a:pt x="836827" y="5203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 flipH="1" rot="10800000">
              <a:off x="10453855" y="5624746"/>
              <a:ext cx="165564" cy="154039"/>
            </a:xfrm>
            <a:custGeom>
              <a:rect b="b" l="l" r="r" t="t"/>
              <a:pathLst>
                <a:path extrusionOk="0" h="170377" w="183124">
                  <a:moveTo>
                    <a:pt x="5970" y="59068"/>
                  </a:moveTo>
                  <a:cubicBezTo>
                    <a:pt x="23584" y="59068"/>
                    <a:pt x="38483" y="59068"/>
                    <a:pt x="55034" y="59068"/>
                  </a:cubicBezTo>
                  <a:cubicBezTo>
                    <a:pt x="55034" y="47009"/>
                    <a:pt x="54616" y="37122"/>
                    <a:pt x="55148" y="27235"/>
                  </a:cubicBezTo>
                  <a:cubicBezTo>
                    <a:pt x="55788" y="15234"/>
                    <a:pt x="60589" y="10604"/>
                    <a:pt x="72505" y="11576"/>
                  </a:cubicBezTo>
                  <a:cubicBezTo>
                    <a:pt x="83089" y="12433"/>
                    <a:pt x="93536" y="15005"/>
                    <a:pt x="106691" y="17291"/>
                  </a:cubicBezTo>
                  <a:cubicBezTo>
                    <a:pt x="106691" y="34950"/>
                    <a:pt x="106691" y="52210"/>
                    <a:pt x="106691" y="71355"/>
                  </a:cubicBezTo>
                  <a:cubicBezTo>
                    <a:pt x="126528" y="73069"/>
                    <a:pt x="143742" y="74555"/>
                    <a:pt x="161858" y="76098"/>
                  </a:cubicBezTo>
                  <a:cubicBezTo>
                    <a:pt x="161858" y="86328"/>
                    <a:pt x="161858" y="97472"/>
                    <a:pt x="161858" y="110788"/>
                  </a:cubicBezTo>
                  <a:cubicBezTo>
                    <a:pt x="141873" y="110788"/>
                    <a:pt x="123031" y="110788"/>
                    <a:pt x="102634" y="110788"/>
                  </a:cubicBezTo>
                  <a:cubicBezTo>
                    <a:pt x="101897" y="127762"/>
                    <a:pt x="101245" y="142621"/>
                    <a:pt x="100542" y="158794"/>
                  </a:cubicBezTo>
                  <a:cubicBezTo>
                    <a:pt x="84477" y="157880"/>
                    <a:pt x="70984" y="157137"/>
                    <a:pt x="56320" y="156337"/>
                  </a:cubicBezTo>
                  <a:cubicBezTo>
                    <a:pt x="56320" y="138678"/>
                    <a:pt x="56320" y="123018"/>
                    <a:pt x="56320" y="106674"/>
                  </a:cubicBezTo>
                  <a:cubicBezTo>
                    <a:pt x="39203" y="103759"/>
                    <a:pt x="22829" y="100901"/>
                    <a:pt x="5970" y="98044"/>
                  </a:cubicBezTo>
                  <a:cubicBezTo>
                    <a:pt x="5970" y="84899"/>
                    <a:pt x="5970" y="73698"/>
                    <a:pt x="5970" y="59068"/>
                  </a:cubicBezTo>
                  <a:close/>
                  <a:moveTo>
                    <a:pt x="40803" y="49009"/>
                  </a:moveTo>
                  <a:cubicBezTo>
                    <a:pt x="26836" y="47923"/>
                    <a:pt x="13343" y="46838"/>
                    <a:pt x="-1225" y="45695"/>
                  </a:cubicBezTo>
                  <a:cubicBezTo>
                    <a:pt x="-5522" y="69069"/>
                    <a:pt x="-12318" y="91757"/>
                    <a:pt x="-5517" y="113874"/>
                  </a:cubicBezTo>
                  <a:cubicBezTo>
                    <a:pt x="10794" y="113874"/>
                    <a:pt x="25447" y="113874"/>
                    <a:pt x="41392" y="113874"/>
                  </a:cubicBezTo>
                  <a:cubicBezTo>
                    <a:pt x="42901" y="132848"/>
                    <a:pt x="44272" y="150050"/>
                    <a:pt x="45707" y="168110"/>
                  </a:cubicBezTo>
                  <a:cubicBezTo>
                    <a:pt x="69961" y="168624"/>
                    <a:pt x="92021" y="174225"/>
                    <a:pt x="114201" y="163766"/>
                  </a:cubicBezTo>
                  <a:cubicBezTo>
                    <a:pt x="114201" y="150908"/>
                    <a:pt x="114201" y="138792"/>
                    <a:pt x="114201" y="125304"/>
                  </a:cubicBezTo>
                  <a:cubicBezTo>
                    <a:pt x="134644" y="123133"/>
                    <a:pt x="154132" y="121075"/>
                    <a:pt x="174723" y="118847"/>
                  </a:cubicBezTo>
                  <a:cubicBezTo>
                    <a:pt x="174723" y="100730"/>
                    <a:pt x="174723" y="84156"/>
                    <a:pt x="174723" y="65640"/>
                  </a:cubicBezTo>
                  <a:cubicBezTo>
                    <a:pt x="155761" y="64268"/>
                    <a:pt x="137741" y="63011"/>
                    <a:pt x="118150" y="61639"/>
                  </a:cubicBezTo>
                  <a:cubicBezTo>
                    <a:pt x="116453" y="46838"/>
                    <a:pt x="114212" y="33350"/>
                    <a:pt x="113555" y="19806"/>
                  </a:cubicBezTo>
                  <a:cubicBezTo>
                    <a:pt x="112990" y="8147"/>
                    <a:pt x="107372" y="3461"/>
                    <a:pt x="96370" y="2889"/>
                  </a:cubicBezTo>
                  <a:cubicBezTo>
                    <a:pt x="80637" y="2032"/>
                    <a:pt x="64926" y="832"/>
                    <a:pt x="47896" y="-311"/>
                  </a:cubicBezTo>
                  <a:cubicBezTo>
                    <a:pt x="45398" y="17120"/>
                    <a:pt x="43244" y="32093"/>
                    <a:pt x="40803" y="4900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 flipH="1" rot="10800000">
              <a:off x="10639070" y="4250130"/>
              <a:ext cx="340695" cy="63911"/>
            </a:xfrm>
            <a:custGeom>
              <a:rect b="b" l="l" r="r" t="t"/>
              <a:pathLst>
                <a:path extrusionOk="0" h="70690" w="376830">
                  <a:moveTo>
                    <a:pt x="89479" y="53582"/>
                  </a:moveTo>
                  <a:cubicBezTo>
                    <a:pt x="79991" y="41238"/>
                    <a:pt x="83935" y="29093"/>
                    <a:pt x="85078" y="17566"/>
                  </a:cubicBezTo>
                  <a:cubicBezTo>
                    <a:pt x="85306" y="15131"/>
                    <a:pt x="89479" y="13085"/>
                    <a:pt x="93822" y="9039"/>
                  </a:cubicBezTo>
                  <a:cubicBezTo>
                    <a:pt x="97879" y="25916"/>
                    <a:pt x="97651" y="39152"/>
                    <a:pt x="89479" y="53582"/>
                  </a:cubicBezTo>
                  <a:close/>
                  <a:moveTo>
                    <a:pt x="274587" y="8919"/>
                  </a:moveTo>
                  <a:cubicBezTo>
                    <a:pt x="273044" y="17537"/>
                    <a:pt x="271901" y="24870"/>
                    <a:pt x="270415" y="32133"/>
                  </a:cubicBezTo>
                  <a:cubicBezTo>
                    <a:pt x="268872" y="39380"/>
                    <a:pt x="267043" y="46552"/>
                    <a:pt x="265443" y="53262"/>
                  </a:cubicBezTo>
                  <a:cubicBezTo>
                    <a:pt x="254756" y="56445"/>
                    <a:pt x="249155" y="53376"/>
                    <a:pt x="250298" y="42963"/>
                  </a:cubicBezTo>
                  <a:cubicBezTo>
                    <a:pt x="251613" y="31282"/>
                    <a:pt x="254013" y="19726"/>
                    <a:pt x="256013" y="7405"/>
                  </a:cubicBezTo>
                  <a:cubicBezTo>
                    <a:pt x="263843" y="8045"/>
                    <a:pt x="268815" y="8445"/>
                    <a:pt x="274587" y="8919"/>
                  </a:cubicBezTo>
                  <a:close/>
                  <a:moveTo>
                    <a:pt x="367971" y="-2717"/>
                  </a:moveTo>
                  <a:cubicBezTo>
                    <a:pt x="243498" y="-1625"/>
                    <a:pt x="118968" y="-528"/>
                    <a:pt x="-5516" y="724"/>
                  </a:cubicBezTo>
                  <a:cubicBezTo>
                    <a:pt x="-6379" y="730"/>
                    <a:pt x="-7219" y="3056"/>
                    <a:pt x="-8860" y="5456"/>
                  </a:cubicBezTo>
                  <a:cubicBezTo>
                    <a:pt x="2936" y="15874"/>
                    <a:pt x="17052" y="9319"/>
                    <a:pt x="29699" y="10474"/>
                  </a:cubicBezTo>
                  <a:cubicBezTo>
                    <a:pt x="42627" y="11651"/>
                    <a:pt x="55760" y="10731"/>
                    <a:pt x="71533" y="10731"/>
                  </a:cubicBezTo>
                  <a:cubicBezTo>
                    <a:pt x="71533" y="27670"/>
                    <a:pt x="71533" y="43335"/>
                    <a:pt x="71533" y="60846"/>
                  </a:cubicBezTo>
                  <a:cubicBezTo>
                    <a:pt x="83249" y="62355"/>
                    <a:pt x="92450" y="63543"/>
                    <a:pt x="103938" y="65018"/>
                  </a:cubicBezTo>
                  <a:cubicBezTo>
                    <a:pt x="103938" y="46021"/>
                    <a:pt x="103938" y="30202"/>
                    <a:pt x="103938" y="11788"/>
                  </a:cubicBezTo>
                  <a:cubicBezTo>
                    <a:pt x="150629" y="7862"/>
                    <a:pt x="195492" y="10068"/>
                    <a:pt x="241555" y="9759"/>
                  </a:cubicBezTo>
                  <a:cubicBezTo>
                    <a:pt x="240183" y="28887"/>
                    <a:pt x="238926" y="45386"/>
                    <a:pt x="237725" y="61674"/>
                  </a:cubicBezTo>
                  <a:cubicBezTo>
                    <a:pt x="250584" y="70733"/>
                    <a:pt x="262357" y="66852"/>
                    <a:pt x="277216" y="63429"/>
                  </a:cubicBezTo>
                  <a:cubicBezTo>
                    <a:pt x="278817" y="45981"/>
                    <a:pt x="280417" y="28059"/>
                    <a:pt x="282360" y="7187"/>
                  </a:cubicBezTo>
                  <a:cubicBezTo>
                    <a:pt x="303105" y="7187"/>
                    <a:pt x="323679" y="7502"/>
                    <a:pt x="344253" y="7050"/>
                  </a:cubicBezTo>
                  <a:cubicBezTo>
                    <a:pt x="353054" y="6856"/>
                    <a:pt x="363399" y="8502"/>
                    <a:pt x="367170" y="-3425"/>
                  </a:cubicBezTo>
                  <a:lnTo>
                    <a:pt x="367971" y="-271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 flipH="1" rot="10800000">
              <a:off x="10633717" y="4313385"/>
              <a:ext cx="358706" cy="243949"/>
            </a:xfrm>
            <a:custGeom>
              <a:rect b="b" l="l" r="r" t="t"/>
              <a:pathLst>
                <a:path extrusionOk="0" h="269823" w="396752">
                  <a:moveTo>
                    <a:pt x="373085" y="266009"/>
                  </a:moveTo>
                  <a:cubicBezTo>
                    <a:pt x="380515" y="267883"/>
                    <a:pt x="385487" y="265952"/>
                    <a:pt x="385087" y="257425"/>
                  </a:cubicBezTo>
                  <a:cubicBezTo>
                    <a:pt x="384572" y="246675"/>
                    <a:pt x="382686" y="235948"/>
                    <a:pt x="382801" y="225227"/>
                  </a:cubicBezTo>
                  <a:cubicBezTo>
                    <a:pt x="383601" y="161402"/>
                    <a:pt x="384686" y="97576"/>
                    <a:pt x="385829" y="33757"/>
                  </a:cubicBezTo>
                  <a:cubicBezTo>
                    <a:pt x="385887" y="30094"/>
                    <a:pt x="387201" y="26448"/>
                    <a:pt x="387887" y="22944"/>
                  </a:cubicBezTo>
                  <a:cubicBezTo>
                    <a:pt x="341996" y="210"/>
                    <a:pt x="34603" y="-12917"/>
                    <a:pt x="-8866" y="5925"/>
                  </a:cubicBezTo>
                  <a:cubicBezTo>
                    <a:pt x="-5705" y="15269"/>
                    <a:pt x="2027" y="12206"/>
                    <a:pt x="8348" y="12109"/>
                  </a:cubicBezTo>
                  <a:cubicBezTo>
                    <a:pt x="57548" y="11389"/>
                    <a:pt x="106766" y="9845"/>
                    <a:pt x="155972" y="9851"/>
                  </a:cubicBezTo>
                  <a:cubicBezTo>
                    <a:pt x="229696" y="9851"/>
                    <a:pt x="302905" y="16904"/>
                    <a:pt x="376971" y="27408"/>
                  </a:cubicBezTo>
                  <a:cubicBezTo>
                    <a:pt x="372342" y="107755"/>
                    <a:pt x="365255" y="187193"/>
                    <a:pt x="373942" y="266735"/>
                  </a:cubicBezTo>
                  <a:cubicBezTo>
                    <a:pt x="373885" y="266718"/>
                    <a:pt x="373085" y="266009"/>
                    <a:pt x="373085" y="26600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 flipH="1" rot="10800000">
              <a:off x="10515118" y="2043342"/>
              <a:ext cx="143700" cy="235272"/>
            </a:xfrm>
            <a:custGeom>
              <a:rect b="b" l="l" r="r" t="t"/>
              <a:pathLst>
                <a:path extrusionOk="0" h="260226" w="158941">
                  <a:moveTo>
                    <a:pt x="126291" y="252149"/>
                  </a:moveTo>
                  <a:cubicBezTo>
                    <a:pt x="180464" y="155383"/>
                    <a:pt x="140230" y="31841"/>
                    <a:pt x="38783" y="-8078"/>
                  </a:cubicBezTo>
                  <a:cubicBezTo>
                    <a:pt x="46247" y="-1557"/>
                    <a:pt x="53654" y="5033"/>
                    <a:pt x="61186" y="11468"/>
                  </a:cubicBezTo>
                  <a:cubicBezTo>
                    <a:pt x="88270" y="34614"/>
                    <a:pt x="112267" y="60091"/>
                    <a:pt x="126834" y="93369"/>
                  </a:cubicBezTo>
                  <a:cubicBezTo>
                    <a:pt x="146191" y="137581"/>
                    <a:pt x="143328" y="188170"/>
                    <a:pt x="123914" y="232192"/>
                  </a:cubicBezTo>
                  <a:cubicBezTo>
                    <a:pt x="121805" y="231672"/>
                    <a:pt x="119113" y="231792"/>
                    <a:pt x="117536" y="230524"/>
                  </a:cubicBezTo>
                  <a:cubicBezTo>
                    <a:pt x="70456" y="192753"/>
                    <a:pt x="26576" y="152503"/>
                    <a:pt x="7939" y="92106"/>
                  </a:cubicBezTo>
                  <a:cubicBezTo>
                    <a:pt x="504" y="68012"/>
                    <a:pt x="3030" y="45278"/>
                    <a:pt x="14300" y="23041"/>
                  </a:cubicBezTo>
                  <a:cubicBezTo>
                    <a:pt x="16797" y="18132"/>
                    <a:pt x="18238" y="12674"/>
                    <a:pt x="21770" y="3130"/>
                  </a:cubicBezTo>
                  <a:cubicBezTo>
                    <a:pt x="5213" y="9805"/>
                    <a:pt x="1310" y="20406"/>
                    <a:pt x="-2308" y="30613"/>
                  </a:cubicBezTo>
                  <a:cubicBezTo>
                    <a:pt x="-12898" y="60508"/>
                    <a:pt x="-9429" y="90014"/>
                    <a:pt x="4688" y="117521"/>
                  </a:cubicBezTo>
                  <a:cubicBezTo>
                    <a:pt x="14769" y="137169"/>
                    <a:pt x="26971" y="156052"/>
                    <a:pt x="40423" y="173591"/>
                  </a:cubicBezTo>
                  <a:cubicBezTo>
                    <a:pt x="63923" y="204223"/>
                    <a:pt x="93373" y="228832"/>
                    <a:pt x="126291" y="2521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 flipH="1" rot="10800000">
              <a:off x="10700851" y="4467629"/>
              <a:ext cx="232255" cy="33071"/>
            </a:xfrm>
            <a:custGeom>
              <a:rect b="b" l="l" r="r" t="t"/>
              <a:pathLst>
                <a:path extrusionOk="0" h="36579" w="256889">
                  <a:moveTo>
                    <a:pt x="235101" y="9673"/>
                  </a:moveTo>
                  <a:cubicBezTo>
                    <a:pt x="236987" y="20657"/>
                    <a:pt x="231044" y="23583"/>
                    <a:pt x="220528" y="23538"/>
                  </a:cubicBezTo>
                  <a:cubicBezTo>
                    <a:pt x="152863" y="23235"/>
                    <a:pt x="85197" y="23309"/>
                    <a:pt x="17531" y="23120"/>
                  </a:cubicBezTo>
                  <a:cubicBezTo>
                    <a:pt x="13816" y="23109"/>
                    <a:pt x="9702" y="22595"/>
                    <a:pt x="6616" y="20851"/>
                  </a:cubicBezTo>
                  <a:cubicBezTo>
                    <a:pt x="4730" y="19800"/>
                    <a:pt x="4444" y="15925"/>
                    <a:pt x="2044" y="9673"/>
                  </a:cubicBezTo>
                  <a:cubicBezTo>
                    <a:pt x="80739" y="9673"/>
                    <a:pt x="157035" y="9673"/>
                    <a:pt x="235101" y="9673"/>
                  </a:cubicBezTo>
                  <a:close/>
                  <a:moveTo>
                    <a:pt x="246189" y="30333"/>
                  </a:moveTo>
                  <a:cubicBezTo>
                    <a:pt x="246932" y="16822"/>
                    <a:pt x="247503" y="6461"/>
                    <a:pt x="248018" y="-2894"/>
                  </a:cubicBezTo>
                  <a:cubicBezTo>
                    <a:pt x="190410" y="-2894"/>
                    <a:pt x="135432" y="-2894"/>
                    <a:pt x="80396" y="-2894"/>
                  </a:cubicBezTo>
                  <a:cubicBezTo>
                    <a:pt x="56565" y="-2889"/>
                    <a:pt x="32733" y="-3163"/>
                    <a:pt x="8902" y="-2769"/>
                  </a:cubicBezTo>
                  <a:cubicBezTo>
                    <a:pt x="-5500" y="-2534"/>
                    <a:pt x="-8872" y="1318"/>
                    <a:pt x="-8872" y="14896"/>
                  </a:cubicBezTo>
                  <a:cubicBezTo>
                    <a:pt x="-8929" y="27881"/>
                    <a:pt x="-4814" y="32784"/>
                    <a:pt x="9016" y="33236"/>
                  </a:cubicBezTo>
                  <a:cubicBezTo>
                    <a:pt x="29019" y="33893"/>
                    <a:pt x="49021" y="33453"/>
                    <a:pt x="69024" y="33459"/>
                  </a:cubicBezTo>
                  <a:cubicBezTo>
                    <a:pt x="114400" y="33464"/>
                    <a:pt x="159778" y="33670"/>
                    <a:pt x="205212" y="33316"/>
                  </a:cubicBezTo>
                  <a:cubicBezTo>
                    <a:pt x="218128" y="33219"/>
                    <a:pt x="231044" y="31487"/>
                    <a:pt x="246189" y="303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 flipH="1" rot="10800000">
              <a:off x="11032480" y="4557679"/>
              <a:ext cx="81773" cy="203180"/>
            </a:xfrm>
            <a:custGeom>
              <a:rect b="b" l="l" r="r" t="t"/>
              <a:pathLst>
                <a:path extrusionOk="0" h="224730" w="90446">
                  <a:moveTo>
                    <a:pt x="3142" y="9580"/>
                  </a:moveTo>
                  <a:cubicBezTo>
                    <a:pt x="29488" y="8322"/>
                    <a:pt x="52806" y="7214"/>
                    <a:pt x="80580" y="5893"/>
                  </a:cubicBezTo>
                  <a:cubicBezTo>
                    <a:pt x="62693" y="-3239"/>
                    <a:pt x="36632" y="-4605"/>
                    <a:pt x="-973" y="-113"/>
                  </a:cubicBezTo>
                  <a:cubicBezTo>
                    <a:pt x="-2001" y="5859"/>
                    <a:pt x="-4002" y="12414"/>
                    <a:pt x="-4230" y="19032"/>
                  </a:cubicBezTo>
                  <a:cubicBezTo>
                    <a:pt x="-6059" y="77417"/>
                    <a:pt x="-7659" y="135818"/>
                    <a:pt x="-9260" y="194220"/>
                  </a:cubicBezTo>
                  <a:cubicBezTo>
                    <a:pt x="-9316" y="196523"/>
                    <a:pt x="-9316" y="198838"/>
                    <a:pt x="-9260" y="201146"/>
                  </a:cubicBezTo>
                  <a:cubicBezTo>
                    <a:pt x="-8574" y="218600"/>
                    <a:pt x="-6173" y="222206"/>
                    <a:pt x="10572" y="222132"/>
                  </a:cubicBezTo>
                  <a:cubicBezTo>
                    <a:pt x="32689" y="222023"/>
                    <a:pt x="54806" y="220069"/>
                    <a:pt x="75894" y="218960"/>
                  </a:cubicBezTo>
                  <a:cubicBezTo>
                    <a:pt x="83038" y="197112"/>
                    <a:pt x="82638" y="37652"/>
                    <a:pt x="76237" y="18095"/>
                  </a:cubicBezTo>
                  <a:cubicBezTo>
                    <a:pt x="75494" y="17952"/>
                    <a:pt x="74694" y="17563"/>
                    <a:pt x="74008" y="17735"/>
                  </a:cubicBezTo>
                  <a:cubicBezTo>
                    <a:pt x="73494" y="17861"/>
                    <a:pt x="72980" y="18621"/>
                    <a:pt x="72751" y="19221"/>
                  </a:cubicBezTo>
                  <a:cubicBezTo>
                    <a:pt x="72237" y="20655"/>
                    <a:pt x="71779" y="22135"/>
                    <a:pt x="71608" y="23633"/>
                  </a:cubicBezTo>
                  <a:cubicBezTo>
                    <a:pt x="71379" y="25925"/>
                    <a:pt x="71322" y="28239"/>
                    <a:pt x="71322" y="30548"/>
                  </a:cubicBezTo>
                  <a:cubicBezTo>
                    <a:pt x="70922" y="89001"/>
                    <a:pt x="70522" y="147448"/>
                    <a:pt x="70065" y="205896"/>
                  </a:cubicBezTo>
                  <a:cubicBezTo>
                    <a:pt x="70065" y="206513"/>
                    <a:pt x="69265" y="207124"/>
                    <a:pt x="67779" y="209182"/>
                  </a:cubicBezTo>
                  <a:cubicBezTo>
                    <a:pt x="47719" y="209182"/>
                    <a:pt x="26631" y="209182"/>
                    <a:pt x="3657" y="209182"/>
                  </a:cubicBezTo>
                  <a:cubicBezTo>
                    <a:pt x="-1773" y="143082"/>
                    <a:pt x="9257" y="77400"/>
                    <a:pt x="3142" y="958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" name="Google Shape;215;p13"/>
            <p:cNvGrpSpPr/>
            <p:nvPr/>
          </p:nvGrpSpPr>
          <p:grpSpPr>
            <a:xfrm>
              <a:off x="10972764" y="5331281"/>
              <a:ext cx="669974" cy="659742"/>
              <a:chOff x="10931833" y="5252111"/>
              <a:chExt cx="804634" cy="792345"/>
            </a:xfrm>
          </p:grpSpPr>
          <p:sp>
            <p:nvSpPr>
              <p:cNvPr id="216" name="Google Shape;216;p13"/>
              <p:cNvSpPr/>
              <p:nvPr/>
            </p:nvSpPr>
            <p:spPr>
              <a:xfrm flipH="1" rot="10800000">
                <a:off x="10931833" y="5252111"/>
                <a:ext cx="804634" cy="792345"/>
              </a:xfrm>
              <a:custGeom>
                <a:rect b="b" l="l" r="r" t="t"/>
                <a:pathLst>
                  <a:path extrusionOk="0" h="876384" w="889976">
                    <a:moveTo>
                      <a:pt x="880236" y="450240"/>
                    </a:moveTo>
                    <a:cubicBezTo>
                      <a:pt x="858862" y="422522"/>
                      <a:pt x="836974" y="391947"/>
                      <a:pt x="812856" y="363200"/>
                    </a:cubicBezTo>
                    <a:cubicBezTo>
                      <a:pt x="734790" y="270103"/>
                      <a:pt x="655865" y="177748"/>
                      <a:pt x="577398" y="85051"/>
                    </a:cubicBezTo>
                    <a:cubicBezTo>
                      <a:pt x="566940" y="72707"/>
                      <a:pt x="556710" y="60191"/>
                      <a:pt x="547166" y="47161"/>
                    </a:cubicBezTo>
                    <a:cubicBezTo>
                      <a:pt x="543280" y="41846"/>
                      <a:pt x="540480" y="35216"/>
                      <a:pt x="538822" y="28816"/>
                    </a:cubicBezTo>
                    <a:cubicBezTo>
                      <a:pt x="532079" y="2469"/>
                      <a:pt x="515505" y="-6732"/>
                      <a:pt x="490759" y="3898"/>
                    </a:cubicBezTo>
                    <a:cubicBezTo>
                      <a:pt x="481044" y="8070"/>
                      <a:pt x="471785" y="14185"/>
                      <a:pt x="463555" y="20929"/>
                    </a:cubicBezTo>
                    <a:cubicBezTo>
                      <a:pt x="414864" y="61048"/>
                      <a:pt x="367201" y="102425"/>
                      <a:pt x="317880" y="141744"/>
                    </a:cubicBezTo>
                    <a:cubicBezTo>
                      <a:pt x="266846" y="182492"/>
                      <a:pt x="214325" y="221297"/>
                      <a:pt x="162489" y="261073"/>
                    </a:cubicBezTo>
                    <a:cubicBezTo>
                      <a:pt x="121056" y="292906"/>
                      <a:pt x="79451" y="324567"/>
                      <a:pt x="38417" y="356914"/>
                    </a:cubicBezTo>
                    <a:cubicBezTo>
                      <a:pt x="28244" y="364915"/>
                      <a:pt x="19843" y="375259"/>
                      <a:pt x="11213" y="385031"/>
                    </a:cubicBezTo>
                    <a:cubicBezTo>
                      <a:pt x="8585" y="388003"/>
                      <a:pt x="7784" y="392632"/>
                      <a:pt x="4413" y="400576"/>
                    </a:cubicBezTo>
                    <a:cubicBezTo>
                      <a:pt x="11442" y="397890"/>
                      <a:pt x="15557" y="397604"/>
                      <a:pt x="17328" y="395433"/>
                    </a:cubicBezTo>
                    <a:cubicBezTo>
                      <a:pt x="48018" y="358000"/>
                      <a:pt x="88709" y="332625"/>
                      <a:pt x="126771" y="304050"/>
                    </a:cubicBezTo>
                    <a:cubicBezTo>
                      <a:pt x="227526" y="228326"/>
                      <a:pt x="328910" y="153403"/>
                      <a:pt x="422751" y="68935"/>
                    </a:cubicBezTo>
                    <a:cubicBezTo>
                      <a:pt x="442696" y="50933"/>
                      <a:pt x="464698" y="35273"/>
                      <a:pt x="486187" y="19043"/>
                    </a:cubicBezTo>
                    <a:cubicBezTo>
                      <a:pt x="495503" y="12071"/>
                      <a:pt x="505904" y="7041"/>
                      <a:pt x="520248" y="15157"/>
                    </a:cubicBezTo>
                    <a:cubicBezTo>
                      <a:pt x="352399" y="164261"/>
                      <a:pt x="179006" y="304621"/>
                      <a:pt x="7442" y="448354"/>
                    </a:cubicBezTo>
                    <a:cubicBezTo>
                      <a:pt x="12014" y="452183"/>
                      <a:pt x="12528" y="452811"/>
                      <a:pt x="13213" y="453154"/>
                    </a:cubicBezTo>
                    <a:cubicBezTo>
                      <a:pt x="13842" y="453440"/>
                      <a:pt x="14642" y="453497"/>
                      <a:pt x="15386" y="453554"/>
                    </a:cubicBezTo>
                    <a:cubicBezTo>
                      <a:pt x="16128" y="453611"/>
                      <a:pt x="16928" y="453669"/>
                      <a:pt x="17672" y="453440"/>
                    </a:cubicBezTo>
                    <a:cubicBezTo>
                      <a:pt x="19100" y="452926"/>
                      <a:pt x="20586" y="452411"/>
                      <a:pt x="21786" y="451554"/>
                    </a:cubicBezTo>
                    <a:cubicBezTo>
                      <a:pt x="23729" y="450297"/>
                      <a:pt x="25444" y="448697"/>
                      <a:pt x="27215" y="447211"/>
                    </a:cubicBezTo>
                    <a:cubicBezTo>
                      <a:pt x="192265" y="309022"/>
                      <a:pt x="357314" y="170833"/>
                      <a:pt x="521049" y="33730"/>
                    </a:cubicBezTo>
                    <a:cubicBezTo>
                      <a:pt x="548538" y="67563"/>
                      <a:pt x="576998" y="103453"/>
                      <a:pt x="606317" y="138658"/>
                    </a:cubicBezTo>
                    <a:cubicBezTo>
                      <a:pt x="690498" y="239642"/>
                      <a:pt x="775080" y="340283"/>
                      <a:pt x="859434" y="441153"/>
                    </a:cubicBezTo>
                    <a:cubicBezTo>
                      <a:pt x="861891" y="444010"/>
                      <a:pt x="863720" y="447325"/>
                      <a:pt x="866292" y="451097"/>
                    </a:cubicBezTo>
                    <a:cubicBezTo>
                      <a:pt x="696385" y="586748"/>
                      <a:pt x="527049" y="721896"/>
                      <a:pt x="357085" y="857593"/>
                    </a:cubicBezTo>
                    <a:cubicBezTo>
                      <a:pt x="344169" y="843717"/>
                      <a:pt x="332396" y="831659"/>
                      <a:pt x="321252" y="819069"/>
                    </a:cubicBezTo>
                    <a:cubicBezTo>
                      <a:pt x="272275" y="763765"/>
                      <a:pt x="223240" y="708558"/>
                      <a:pt x="174720" y="652842"/>
                    </a:cubicBezTo>
                    <a:cubicBezTo>
                      <a:pt x="121227" y="591349"/>
                      <a:pt x="68363" y="529335"/>
                      <a:pt x="15100" y="467613"/>
                    </a:cubicBezTo>
                    <a:cubicBezTo>
                      <a:pt x="2698" y="453154"/>
                      <a:pt x="2698" y="435381"/>
                      <a:pt x="1441" y="418064"/>
                    </a:cubicBezTo>
                    <a:cubicBezTo>
                      <a:pt x="640" y="407206"/>
                      <a:pt x="1269" y="396290"/>
                      <a:pt x="-1759" y="385603"/>
                    </a:cubicBezTo>
                    <a:cubicBezTo>
                      <a:pt x="-9875" y="416521"/>
                      <a:pt x="-17648" y="447268"/>
                      <a:pt x="6413" y="475328"/>
                    </a:cubicBezTo>
                    <a:cubicBezTo>
                      <a:pt x="44418" y="519734"/>
                      <a:pt x="81737" y="564637"/>
                      <a:pt x="119970" y="608796"/>
                    </a:cubicBezTo>
                    <a:cubicBezTo>
                      <a:pt x="164261" y="659957"/>
                      <a:pt x="209067" y="710706"/>
                      <a:pt x="253987" y="761336"/>
                    </a:cubicBezTo>
                    <a:cubicBezTo>
                      <a:pt x="280504" y="791254"/>
                      <a:pt x="307879" y="820394"/>
                      <a:pt x="334396" y="850341"/>
                    </a:cubicBezTo>
                    <a:cubicBezTo>
                      <a:pt x="340397" y="857125"/>
                      <a:pt x="344284" y="865783"/>
                      <a:pt x="350627" y="875956"/>
                    </a:cubicBezTo>
                    <a:cubicBezTo>
                      <a:pt x="353771" y="874230"/>
                      <a:pt x="359371" y="872201"/>
                      <a:pt x="363772" y="868698"/>
                    </a:cubicBezTo>
                    <a:cubicBezTo>
                      <a:pt x="428637" y="816834"/>
                      <a:pt x="493273" y="764685"/>
                      <a:pt x="558139" y="712798"/>
                    </a:cubicBezTo>
                    <a:cubicBezTo>
                      <a:pt x="614489" y="667718"/>
                      <a:pt x="670553" y="622204"/>
                      <a:pt x="727703" y="578153"/>
                    </a:cubicBezTo>
                    <a:cubicBezTo>
                      <a:pt x="766622" y="548138"/>
                      <a:pt x="807370" y="520420"/>
                      <a:pt x="847089" y="491445"/>
                    </a:cubicBezTo>
                    <a:cubicBezTo>
                      <a:pt x="853205" y="486930"/>
                      <a:pt x="862120" y="485215"/>
                      <a:pt x="859948" y="472471"/>
                    </a:cubicBezTo>
                    <a:cubicBezTo>
                      <a:pt x="859091" y="467385"/>
                      <a:pt x="870692" y="460184"/>
                      <a:pt x="880236" y="4502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 flipH="1" rot="10800000">
                <a:off x="11161430" y="5508708"/>
                <a:ext cx="131167" cy="114912"/>
              </a:xfrm>
              <a:custGeom>
                <a:rect b="b" l="l" r="r" t="t"/>
                <a:pathLst>
                  <a:path extrusionOk="0" h="127100" w="145079">
                    <a:moveTo>
                      <a:pt x="47082" y="54198"/>
                    </a:moveTo>
                    <a:cubicBezTo>
                      <a:pt x="45653" y="60828"/>
                      <a:pt x="44624" y="63628"/>
                      <a:pt x="44567" y="66371"/>
                    </a:cubicBezTo>
                    <a:cubicBezTo>
                      <a:pt x="44338" y="77115"/>
                      <a:pt x="45539" y="88031"/>
                      <a:pt x="44110" y="98609"/>
                    </a:cubicBezTo>
                    <a:cubicBezTo>
                      <a:pt x="41938" y="114320"/>
                      <a:pt x="28908" y="118955"/>
                      <a:pt x="17878" y="107914"/>
                    </a:cubicBezTo>
                    <a:cubicBezTo>
                      <a:pt x="-4296" y="85688"/>
                      <a:pt x="-753" y="69972"/>
                      <a:pt x="20850" y="57570"/>
                    </a:cubicBezTo>
                    <a:cubicBezTo>
                      <a:pt x="45310" y="43568"/>
                      <a:pt x="70913" y="31510"/>
                      <a:pt x="95602" y="18765"/>
                    </a:cubicBezTo>
                    <a:cubicBezTo>
                      <a:pt x="114347" y="38196"/>
                      <a:pt x="122691" y="57170"/>
                      <a:pt x="120576" y="74544"/>
                    </a:cubicBezTo>
                    <a:cubicBezTo>
                      <a:pt x="117833" y="97352"/>
                      <a:pt x="98859" y="106216"/>
                      <a:pt x="80972" y="91803"/>
                    </a:cubicBezTo>
                    <a:cubicBezTo>
                      <a:pt x="72285" y="84831"/>
                      <a:pt x="66684" y="74086"/>
                      <a:pt x="59369" y="65285"/>
                    </a:cubicBezTo>
                    <a:cubicBezTo>
                      <a:pt x="56511" y="61856"/>
                      <a:pt x="52682" y="59227"/>
                      <a:pt x="47082" y="54198"/>
                    </a:cubicBezTo>
                    <a:close/>
                    <a:moveTo>
                      <a:pt x="103089" y="-609"/>
                    </a:moveTo>
                    <a:cubicBezTo>
                      <a:pt x="76056" y="14022"/>
                      <a:pt x="52625" y="26652"/>
                      <a:pt x="29193" y="39282"/>
                    </a:cubicBezTo>
                    <a:cubicBezTo>
                      <a:pt x="23822" y="42197"/>
                      <a:pt x="18221" y="44826"/>
                      <a:pt x="13249" y="48369"/>
                    </a:cubicBezTo>
                    <a:cubicBezTo>
                      <a:pt x="-14926" y="68314"/>
                      <a:pt x="-16926" y="90146"/>
                      <a:pt x="6848" y="115412"/>
                    </a:cubicBezTo>
                    <a:cubicBezTo>
                      <a:pt x="23250" y="132825"/>
                      <a:pt x="44853" y="129379"/>
                      <a:pt x="55140" y="107433"/>
                    </a:cubicBezTo>
                    <a:cubicBezTo>
                      <a:pt x="57254" y="102844"/>
                      <a:pt x="58054" y="97598"/>
                      <a:pt x="59655" y="91917"/>
                    </a:cubicBezTo>
                    <a:cubicBezTo>
                      <a:pt x="66227" y="96444"/>
                      <a:pt x="71770" y="100490"/>
                      <a:pt x="77543" y="104084"/>
                    </a:cubicBezTo>
                    <a:cubicBezTo>
                      <a:pt x="91315" y="112657"/>
                      <a:pt x="105317" y="112560"/>
                      <a:pt x="118519" y="103267"/>
                    </a:cubicBezTo>
                    <a:cubicBezTo>
                      <a:pt x="132292" y="93546"/>
                      <a:pt x="138007" y="79687"/>
                      <a:pt x="134521" y="63114"/>
                    </a:cubicBezTo>
                    <a:cubicBezTo>
                      <a:pt x="129492" y="38653"/>
                      <a:pt x="114119" y="19451"/>
                      <a:pt x="103089" y="-60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 flipH="1" rot="10800000">
                <a:off x="11090104" y="5627071"/>
                <a:ext cx="139070" cy="137143"/>
              </a:xfrm>
              <a:custGeom>
                <a:rect b="b" l="l" r="r" t="t"/>
                <a:pathLst>
                  <a:path extrusionOk="0" h="151689" w="153820">
                    <a:moveTo>
                      <a:pt x="71565" y="127577"/>
                    </a:moveTo>
                    <a:cubicBezTo>
                      <a:pt x="53334" y="132092"/>
                      <a:pt x="39561" y="136950"/>
                      <a:pt x="25388" y="138664"/>
                    </a:cubicBezTo>
                    <a:cubicBezTo>
                      <a:pt x="6414" y="141007"/>
                      <a:pt x="-1930" y="129292"/>
                      <a:pt x="5099" y="111861"/>
                    </a:cubicBezTo>
                    <a:cubicBezTo>
                      <a:pt x="11672" y="95344"/>
                      <a:pt x="22073" y="81628"/>
                      <a:pt x="37789" y="70999"/>
                    </a:cubicBezTo>
                    <a:cubicBezTo>
                      <a:pt x="48590" y="89172"/>
                      <a:pt x="58992" y="106546"/>
                      <a:pt x="71565" y="127577"/>
                    </a:cubicBezTo>
                    <a:close/>
                    <a:moveTo>
                      <a:pt x="84995" y="-325"/>
                    </a:moveTo>
                    <a:cubicBezTo>
                      <a:pt x="57048" y="30708"/>
                      <a:pt x="28931" y="61683"/>
                      <a:pt x="1156" y="92944"/>
                    </a:cubicBezTo>
                    <a:cubicBezTo>
                      <a:pt x="-2273" y="96830"/>
                      <a:pt x="-4273" y="102202"/>
                      <a:pt x="-6216" y="107117"/>
                    </a:cubicBezTo>
                    <a:cubicBezTo>
                      <a:pt x="-16561" y="133349"/>
                      <a:pt x="-1130" y="154380"/>
                      <a:pt x="26759" y="151009"/>
                    </a:cubicBezTo>
                    <a:cubicBezTo>
                      <a:pt x="40361" y="149408"/>
                      <a:pt x="53619" y="145179"/>
                      <a:pt x="67107" y="142493"/>
                    </a:cubicBezTo>
                    <a:cubicBezTo>
                      <a:pt x="72822" y="141350"/>
                      <a:pt x="78708" y="141179"/>
                      <a:pt x="84538" y="140607"/>
                    </a:cubicBezTo>
                    <a:cubicBezTo>
                      <a:pt x="86538" y="140436"/>
                      <a:pt x="90024" y="140836"/>
                      <a:pt x="90195" y="140150"/>
                    </a:cubicBezTo>
                    <a:cubicBezTo>
                      <a:pt x="95568" y="121691"/>
                      <a:pt x="113741" y="121748"/>
                      <a:pt x="126886" y="117461"/>
                    </a:cubicBezTo>
                    <a:cubicBezTo>
                      <a:pt x="139859" y="113290"/>
                      <a:pt x="143459" y="106489"/>
                      <a:pt x="144374" y="91687"/>
                    </a:cubicBezTo>
                    <a:cubicBezTo>
                      <a:pt x="123228" y="101174"/>
                      <a:pt x="103454" y="110032"/>
                      <a:pt x="81509" y="119862"/>
                    </a:cubicBezTo>
                    <a:cubicBezTo>
                      <a:pt x="69793" y="100202"/>
                      <a:pt x="58134" y="80771"/>
                      <a:pt x="46876" y="61855"/>
                    </a:cubicBezTo>
                    <a:cubicBezTo>
                      <a:pt x="61792" y="40080"/>
                      <a:pt x="84881" y="27507"/>
                      <a:pt x="91338" y="3562"/>
                    </a:cubicBezTo>
                    <a:cubicBezTo>
                      <a:pt x="89224" y="2304"/>
                      <a:pt x="87110" y="990"/>
                      <a:pt x="84995" y="-3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 flipH="1" rot="10800000">
                <a:off x="11260036" y="5386551"/>
                <a:ext cx="126053" cy="116973"/>
              </a:xfrm>
              <a:custGeom>
                <a:rect b="b" l="l" r="r" t="t"/>
                <a:pathLst>
                  <a:path extrusionOk="0" h="129379" w="139423">
                    <a:moveTo>
                      <a:pt x="121650" y="88483"/>
                    </a:moveTo>
                    <a:cubicBezTo>
                      <a:pt x="135994" y="61308"/>
                      <a:pt x="130737" y="35082"/>
                      <a:pt x="109363" y="18206"/>
                    </a:cubicBezTo>
                    <a:cubicBezTo>
                      <a:pt x="77416" y="-6992"/>
                      <a:pt x="40954" y="-6906"/>
                      <a:pt x="14780" y="16531"/>
                    </a:cubicBezTo>
                    <a:cubicBezTo>
                      <a:pt x="-11224" y="39780"/>
                      <a:pt x="-17510" y="79133"/>
                      <a:pt x="663" y="108903"/>
                    </a:cubicBezTo>
                    <a:cubicBezTo>
                      <a:pt x="10151" y="124396"/>
                      <a:pt x="27238" y="132283"/>
                      <a:pt x="42669" y="126728"/>
                    </a:cubicBezTo>
                    <a:cubicBezTo>
                      <a:pt x="28324" y="115938"/>
                      <a:pt x="10493" y="109629"/>
                      <a:pt x="5407" y="91032"/>
                    </a:cubicBezTo>
                    <a:cubicBezTo>
                      <a:pt x="3578" y="84431"/>
                      <a:pt x="492" y="77585"/>
                      <a:pt x="949" y="71098"/>
                    </a:cubicBezTo>
                    <a:cubicBezTo>
                      <a:pt x="1692" y="62148"/>
                      <a:pt x="4092" y="52890"/>
                      <a:pt x="7807" y="44712"/>
                    </a:cubicBezTo>
                    <a:cubicBezTo>
                      <a:pt x="18723" y="20806"/>
                      <a:pt x="44212" y="7479"/>
                      <a:pt x="68043" y="12005"/>
                    </a:cubicBezTo>
                    <a:cubicBezTo>
                      <a:pt x="104619" y="18943"/>
                      <a:pt x="118450" y="37928"/>
                      <a:pt x="121650" y="884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" name="Google Shape;220;p13"/>
            <p:cNvSpPr/>
            <p:nvPr/>
          </p:nvSpPr>
          <p:spPr>
            <a:xfrm flipH="1" rot="10800000">
              <a:off x="10620942" y="4317043"/>
              <a:ext cx="16044" cy="210238"/>
            </a:xfrm>
            <a:custGeom>
              <a:rect b="b" l="l" r="r" t="t"/>
              <a:pathLst>
                <a:path extrusionOk="0" h="232536" w="17746">
                  <a:moveTo>
                    <a:pt x="9190" y="228630"/>
                  </a:moveTo>
                  <a:cubicBezTo>
                    <a:pt x="6579" y="151586"/>
                    <a:pt x="3967" y="74536"/>
                    <a:pt x="1355" y="-2582"/>
                  </a:cubicBezTo>
                  <a:cubicBezTo>
                    <a:pt x="-7646" y="-4863"/>
                    <a:pt x="-8606" y="532"/>
                    <a:pt x="-8555" y="6139"/>
                  </a:cubicBezTo>
                  <a:cubicBezTo>
                    <a:pt x="-8103" y="50676"/>
                    <a:pt x="-8149" y="95241"/>
                    <a:pt x="-6675" y="139755"/>
                  </a:cubicBezTo>
                  <a:cubicBezTo>
                    <a:pt x="-5846" y="164999"/>
                    <a:pt x="-2623" y="190185"/>
                    <a:pt x="-34" y="215342"/>
                  </a:cubicBezTo>
                  <a:cubicBezTo>
                    <a:pt x="457" y="220143"/>
                    <a:pt x="3012" y="224732"/>
                    <a:pt x="4612" y="229418"/>
                  </a:cubicBezTo>
                  <a:cubicBezTo>
                    <a:pt x="6144" y="229155"/>
                    <a:pt x="7664" y="228892"/>
                    <a:pt x="9190" y="22863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 flipH="1" rot="10800000">
              <a:off x="10169060" y="3219396"/>
              <a:ext cx="77412" cy="79021"/>
            </a:xfrm>
            <a:custGeom>
              <a:rect b="b" l="l" r="r" t="t"/>
              <a:pathLst>
                <a:path extrusionOk="0" h="87402" w="85623">
                  <a:moveTo>
                    <a:pt x="31002" y="7072"/>
                  </a:moveTo>
                  <a:cubicBezTo>
                    <a:pt x="47518" y="6483"/>
                    <a:pt x="64423" y="23074"/>
                    <a:pt x="65600" y="41025"/>
                  </a:cubicBezTo>
                  <a:cubicBezTo>
                    <a:pt x="66423" y="53626"/>
                    <a:pt x="50793" y="71331"/>
                    <a:pt x="38980" y="71177"/>
                  </a:cubicBezTo>
                  <a:cubicBezTo>
                    <a:pt x="23080" y="70971"/>
                    <a:pt x="5118" y="51026"/>
                    <a:pt x="4695" y="33121"/>
                  </a:cubicBezTo>
                  <a:cubicBezTo>
                    <a:pt x="4347" y="18502"/>
                    <a:pt x="15326" y="7632"/>
                    <a:pt x="31002" y="7072"/>
                  </a:cubicBezTo>
                  <a:close/>
                  <a:moveTo>
                    <a:pt x="77762" y="43299"/>
                  </a:moveTo>
                  <a:cubicBezTo>
                    <a:pt x="78345" y="20005"/>
                    <a:pt x="56490" y="-4353"/>
                    <a:pt x="33859" y="-5610"/>
                  </a:cubicBezTo>
                  <a:cubicBezTo>
                    <a:pt x="12051" y="-6827"/>
                    <a:pt x="-7638" y="10769"/>
                    <a:pt x="-7849" y="31658"/>
                  </a:cubicBezTo>
                  <a:cubicBezTo>
                    <a:pt x="-8072" y="53729"/>
                    <a:pt x="13965" y="80967"/>
                    <a:pt x="32642" y="81710"/>
                  </a:cubicBezTo>
                  <a:cubicBezTo>
                    <a:pt x="53101" y="82533"/>
                    <a:pt x="77288" y="61941"/>
                    <a:pt x="77762" y="4329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 flipH="1" rot="10800000">
              <a:off x="10851494" y="4342845"/>
              <a:ext cx="79418" cy="75184"/>
            </a:xfrm>
            <a:custGeom>
              <a:rect b="b" l="l" r="r" t="t"/>
              <a:pathLst>
                <a:path extrusionOk="0" h="83158" w="87841">
                  <a:moveTo>
                    <a:pt x="57783" y="71014"/>
                  </a:moveTo>
                  <a:cubicBezTo>
                    <a:pt x="47039" y="69813"/>
                    <a:pt x="38981" y="69419"/>
                    <a:pt x="31208" y="67950"/>
                  </a:cubicBezTo>
                  <a:cubicBezTo>
                    <a:pt x="9148" y="63813"/>
                    <a:pt x="-1996" y="47216"/>
                    <a:pt x="4062" y="28191"/>
                  </a:cubicBezTo>
                  <a:cubicBezTo>
                    <a:pt x="8234" y="15270"/>
                    <a:pt x="17549" y="8972"/>
                    <a:pt x="32180" y="9217"/>
                  </a:cubicBezTo>
                  <a:cubicBezTo>
                    <a:pt x="48867" y="9491"/>
                    <a:pt x="66298" y="18796"/>
                    <a:pt x="66470" y="30700"/>
                  </a:cubicBezTo>
                  <a:cubicBezTo>
                    <a:pt x="66641" y="40250"/>
                    <a:pt x="60583" y="49914"/>
                    <a:pt x="57554" y="58875"/>
                  </a:cubicBezTo>
                  <a:cubicBezTo>
                    <a:pt x="73442" y="58401"/>
                    <a:pt x="83672" y="40844"/>
                    <a:pt x="76528" y="22802"/>
                  </a:cubicBezTo>
                  <a:cubicBezTo>
                    <a:pt x="70013" y="6314"/>
                    <a:pt x="42352" y="-6419"/>
                    <a:pt x="21664" y="-2493"/>
                  </a:cubicBezTo>
                  <a:cubicBezTo>
                    <a:pt x="3833" y="879"/>
                    <a:pt x="-10226" y="20733"/>
                    <a:pt x="-8911" y="40901"/>
                  </a:cubicBezTo>
                  <a:cubicBezTo>
                    <a:pt x="-7825" y="57046"/>
                    <a:pt x="861" y="67945"/>
                    <a:pt x="15263" y="74683"/>
                  </a:cubicBezTo>
                  <a:cubicBezTo>
                    <a:pt x="31722" y="82392"/>
                    <a:pt x="42352" y="82021"/>
                    <a:pt x="57783" y="7101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 flipH="1" rot="10800000">
              <a:off x="10378143" y="744034"/>
              <a:ext cx="99945" cy="129691"/>
            </a:xfrm>
            <a:custGeom>
              <a:rect b="b" l="l" r="r" t="t"/>
              <a:pathLst>
                <a:path extrusionOk="0" h="143446" w="110545">
                  <a:moveTo>
                    <a:pt x="102325" y="132403"/>
                  </a:moveTo>
                  <a:cubicBezTo>
                    <a:pt x="84363" y="95484"/>
                    <a:pt x="50759" y="83368"/>
                    <a:pt x="13892" y="74053"/>
                  </a:cubicBezTo>
                  <a:cubicBezTo>
                    <a:pt x="30522" y="46678"/>
                    <a:pt x="46901" y="19703"/>
                    <a:pt x="63281" y="-7272"/>
                  </a:cubicBezTo>
                  <a:cubicBezTo>
                    <a:pt x="62012" y="-8529"/>
                    <a:pt x="60748" y="-9787"/>
                    <a:pt x="59480" y="-11043"/>
                  </a:cubicBezTo>
                  <a:cubicBezTo>
                    <a:pt x="56017" y="-9558"/>
                    <a:pt x="51016" y="-9101"/>
                    <a:pt x="49330" y="-6529"/>
                  </a:cubicBezTo>
                  <a:cubicBezTo>
                    <a:pt x="30333" y="22846"/>
                    <a:pt x="11846" y="52507"/>
                    <a:pt x="-8220" y="84340"/>
                  </a:cubicBezTo>
                  <a:cubicBezTo>
                    <a:pt x="34734" y="87426"/>
                    <a:pt x="71316" y="103485"/>
                    <a:pt x="102325" y="13240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 flipH="1" rot="10800000">
              <a:off x="9990083" y="3151931"/>
              <a:ext cx="75242" cy="73479"/>
            </a:xfrm>
            <a:custGeom>
              <a:rect b="b" l="l" r="r" t="t"/>
              <a:pathLst>
                <a:path extrusionOk="0" h="81272" w="83222">
                  <a:moveTo>
                    <a:pt x="28930" y="74984"/>
                  </a:moveTo>
                  <a:cubicBezTo>
                    <a:pt x="55728" y="77933"/>
                    <a:pt x="71736" y="66704"/>
                    <a:pt x="75085" y="45272"/>
                  </a:cubicBezTo>
                  <a:cubicBezTo>
                    <a:pt x="78948" y="20561"/>
                    <a:pt x="63466" y="-1237"/>
                    <a:pt x="39223" y="-5226"/>
                  </a:cubicBezTo>
                  <a:cubicBezTo>
                    <a:pt x="16329" y="-8986"/>
                    <a:pt x="-2999" y="5302"/>
                    <a:pt x="-6965" y="28910"/>
                  </a:cubicBezTo>
                  <a:cubicBezTo>
                    <a:pt x="-10371" y="49210"/>
                    <a:pt x="1253" y="66543"/>
                    <a:pt x="25085" y="71144"/>
                  </a:cubicBezTo>
                  <a:cubicBezTo>
                    <a:pt x="20015" y="64486"/>
                    <a:pt x="17358" y="59588"/>
                    <a:pt x="13449" y="56108"/>
                  </a:cubicBezTo>
                  <a:cubicBezTo>
                    <a:pt x="1842" y="45804"/>
                    <a:pt x="2195" y="22355"/>
                    <a:pt x="16626" y="11034"/>
                  </a:cubicBezTo>
                  <a:cubicBezTo>
                    <a:pt x="28210" y="1952"/>
                    <a:pt x="47744" y="5633"/>
                    <a:pt x="57603" y="18652"/>
                  </a:cubicBezTo>
                  <a:cubicBezTo>
                    <a:pt x="68032" y="32425"/>
                    <a:pt x="64666" y="53079"/>
                    <a:pt x="50019" y="63080"/>
                  </a:cubicBezTo>
                  <a:cubicBezTo>
                    <a:pt x="44441" y="66886"/>
                    <a:pt x="38246" y="69772"/>
                    <a:pt x="28930" y="7498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 flipH="1" rot="10800000">
              <a:off x="10681481" y="4342228"/>
              <a:ext cx="78164" cy="78186"/>
            </a:xfrm>
            <a:custGeom>
              <a:rect b="b" l="l" r="r" t="t"/>
              <a:pathLst>
                <a:path extrusionOk="0" h="86479" w="86454">
                  <a:moveTo>
                    <a:pt x="52434" y="71185"/>
                  </a:moveTo>
                  <a:cubicBezTo>
                    <a:pt x="44204" y="71185"/>
                    <a:pt x="38603" y="71642"/>
                    <a:pt x="33059" y="71093"/>
                  </a:cubicBezTo>
                  <a:cubicBezTo>
                    <a:pt x="15000" y="69316"/>
                    <a:pt x="1810" y="54200"/>
                    <a:pt x="2810" y="36844"/>
                  </a:cubicBezTo>
                  <a:cubicBezTo>
                    <a:pt x="3713" y="21179"/>
                    <a:pt x="15572" y="9423"/>
                    <a:pt x="31002" y="8926"/>
                  </a:cubicBezTo>
                  <a:cubicBezTo>
                    <a:pt x="46947" y="8400"/>
                    <a:pt x="66549" y="22293"/>
                    <a:pt x="65978" y="36078"/>
                  </a:cubicBezTo>
                  <a:cubicBezTo>
                    <a:pt x="65635" y="44570"/>
                    <a:pt x="59920" y="52851"/>
                    <a:pt x="56720" y="60967"/>
                  </a:cubicBezTo>
                  <a:cubicBezTo>
                    <a:pt x="72379" y="57618"/>
                    <a:pt x="80894" y="44273"/>
                    <a:pt x="76665" y="28934"/>
                  </a:cubicBezTo>
                  <a:cubicBezTo>
                    <a:pt x="71350" y="9663"/>
                    <a:pt x="46661" y="-5870"/>
                    <a:pt x="26145" y="-2824"/>
                  </a:cubicBezTo>
                  <a:cubicBezTo>
                    <a:pt x="6714" y="67"/>
                    <a:pt x="-9295" y="19647"/>
                    <a:pt x="-8694" y="39758"/>
                  </a:cubicBezTo>
                  <a:cubicBezTo>
                    <a:pt x="-8055" y="61167"/>
                    <a:pt x="10885" y="81512"/>
                    <a:pt x="31860" y="83152"/>
                  </a:cubicBezTo>
                  <a:cubicBezTo>
                    <a:pt x="39632" y="83758"/>
                    <a:pt x="46547" y="82398"/>
                    <a:pt x="52434" y="7118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 flipH="1" rot="10800000">
              <a:off x="9822577" y="3540428"/>
              <a:ext cx="74959" cy="65588"/>
            </a:xfrm>
            <a:custGeom>
              <a:rect b="b" l="l" r="r" t="t"/>
              <a:pathLst>
                <a:path extrusionOk="0" h="72545" w="82909">
                  <a:moveTo>
                    <a:pt x="31529" y="67087"/>
                  </a:moveTo>
                  <a:cubicBezTo>
                    <a:pt x="60841" y="70001"/>
                    <a:pt x="74888" y="59548"/>
                    <a:pt x="75620" y="37140"/>
                  </a:cubicBezTo>
                  <a:cubicBezTo>
                    <a:pt x="76374" y="13966"/>
                    <a:pt x="57526" y="-4859"/>
                    <a:pt x="33449" y="-4979"/>
                  </a:cubicBezTo>
                  <a:cubicBezTo>
                    <a:pt x="8846" y="-5094"/>
                    <a:pt x="-8356" y="11645"/>
                    <a:pt x="-7213" y="34608"/>
                  </a:cubicBezTo>
                  <a:cubicBezTo>
                    <a:pt x="-6282" y="53371"/>
                    <a:pt x="4543" y="63572"/>
                    <a:pt x="23431" y="62086"/>
                  </a:cubicBezTo>
                  <a:cubicBezTo>
                    <a:pt x="17064" y="50473"/>
                    <a:pt x="-98" y="44175"/>
                    <a:pt x="5811" y="27848"/>
                  </a:cubicBezTo>
                  <a:cubicBezTo>
                    <a:pt x="8011" y="21790"/>
                    <a:pt x="11949" y="15126"/>
                    <a:pt x="17070" y="11606"/>
                  </a:cubicBezTo>
                  <a:cubicBezTo>
                    <a:pt x="30534" y="2324"/>
                    <a:pt x="51399" y="7931"/>
                    <a:pt x="59269" y="21624"/>
                  </a:cubicBezTo>
                  <a:cubicBezTo>
                    <a:pt x="69271" y="39038"/>
                    <a:pt x="62367" y="51325"/>
                    <a:pt x="31529" y="6708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 flipH="1" rot="10800000">
              <a:off x="9476263" y="5115005"/>
              <a:ext cx="88520" cy="142965"/>
            </a:xfrm>
            <a:custGeom>
              <a:rect b="b" l="l" r="r" t="t"/>
              <a:pathLst>
                <a:path extrusionOk="0" h="158128" w="97909">
                  <a:moveTo>
                    <a:pt x="91212" y="156687"/>
                  </a:moveTo>
                  <a:cubicBezTo>
                    <a:pt x="59551" y="102160"/>
                    <a:pt x="30536" y="52085"/>
                    <a:pt x="1252" y="2153"/>
                  </a:cubicBezTo>
                  <a:cubicBezTo>
                    <a:pt x="137" y="256"/>
                    <a:pt x="-3595" y="-104"/>
                    <a:pt x="-6698" y="-1441"/>
                  </a:cubicBezTo>
                  <a:cubicBezTo>
                    <a:pt x="-5366" y="26568"/>
                    <a:pt x="57070" y="128803"/>
                    <a:pt x="91212" y="15668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 flipH="1" rot="10800000">
              <a:off x="10795133" y="1704684"/>
              <a:ext cx="55302" cy="158543"/>
            </a:xfrm>
            <a:custGeom>
              <a:rect b="b" l="l" r="r" t="t"/>
              <a:pathLst>
                <a:path extrusionOk="0" h="175359" w="61167">
                  <a:moveTo>
                    <a:pt x="6108" y="166455"/>
                  </a:moveTo>
                  <a:cubicBezTo>
                    <a:pt x="5194" y="144463"/>
                    <a:pt x="1708" y="124078"/>
                    <a:pt x="4279" y="104504"/>
                  </a:cubicBezTo>
                  <a:cubicBezTo>
                    <a:pt x="6965" y="84439"/>
                    <a:pt x="14052" y="64494"/>
                    <a:pt x="22053" y="45748"/>
                  </a:cubicBezTo>
                  <a:cubicBezTo>
                    <a:pt x="30168" y="26963"/>
                    <a:pt x="41826" y="9721"/>
                    <a:pt x="52285" y="-8905"/>
                  </a:cubicBezTo>
                  <a:cubicBezTo>
                    <a:pt x="29939" y="-566"/>
                    <a:pt x="6051" y="38650"/>
                    <a:pt x="-4179" y="82633"/>
                  </a:cubicBezTo>
                  <a:cubicBezTo>
                    <a:pt x="-12809" y="119803"/>
                    <a:pt x="-9665" y="150316"/>
                    <a:pt x="6108" y="16645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 flipH="1" rot="10800000">
              <a:off x="9761714" y="4411217"/>
              <a:ext cx="13784" cy="151634"/>
            </a:xfrm>
            <a:custGeom>
              <a:rect b="b" l="l" r="r" t="t"/>
              <a:pathLst>
                <a:path extrusionOk="0" h="167717" w="15246">
                  <a:moveTo>
                    <a:pt x="2639" y="164742"/>
                  </a:moveTo>
                  <a:cubicBezTo>
                    <a:pt x="4234" y="160342"/>
                    <a:pt x="6880" y="156027"/>
                    <a:pt x="7246" y="151518"/>
                  </a:cubicBezTo>
                  <a:cubicBezTo>
                    <a:pt x="10583" y="110850"/>
                    <a:pt x="4006" y="11969"/>
                    <a:pt x="-4207" y="-2976"/>
                  </a:cubicBezTo>
                  <a:cubicBezTo>
                    <a:pt x="-11088" y="54529"/>
                    <a:pt x="-3458" y="108844"/>
                    <a:pt x="-4470" y="163188"/>
                  </a:cubicBezTo>
                  <a:cubicBezTo>
                    <a:pt x="-2098" y="163708"/>
                    <a:pt x="268" y="164222"/>
                    <a:pt x="2639" y="16474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 flipH="1" rot="10800000">
              <a:off x="10075988" y="5078449"/>
              <a:ext cx="115792" cy="86572"/>
            </a:xfrm>
            <a:custGeom>
              <a:rect b="b" l="l" r="r" t="t"/>
              <a:pathLst>
                <a:path extrusionOk="0" h="95754" w="128073">
                  <a:moveTo>
                    <a:pt x="120347" y="-1583"/>
                  </a:moveTo>
                  <a:cubicBezTo>
                    <a:pt x="87377" y="960"/>
                    <a:pt x="3658" y="64573"/>
                    <a:pt x="-7726" y="94171"/>
                  </a:cubicBezTo>
                  <a:cubicBezTo>
                    <a:pt x="-3857" y="92017"/>
                    <a:pt x="-1285" y="90965"/>
                    <a:pt x="852" y="89348"/>
                  </a:cubicBezTo>
                  <a:cubicBezTo>
                    <a:pt x="39617" y="59904"/>
                    <a:pt x="78336" y="30403"/>
                    <a:pt x="120347" y="-158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 flipH="1" rot="10800000">
              <a:off x="10722982" y="1734409"/>
              <a:ext cx="42146" cy="145150"/>
            </a:xfrm>
            <a:custGeom>
              <a:rect b="b" l="l" r="r" t="t"/>
              <a:pathLst>
                <a:path extrusionOk="0" h="160545" w="46616">
                  <a:moveTo>
                    <a:pt x="37866" y="-8854"/>
                  </a:moveTo>
                  <a:cubicBezTo>
                    <a:pt x="-2882" y="21658"/>
                    <a:pt x="-21512" y="115870"/>
                    <a:pt x="776" y="151692"/>
                  </a:cubicBezTo>
                  <a:cubicBezTo>
                    <a:pt x="11749" y="138730"/>
                    <a:pt x="719" y="125225"/>
                    <a:pt x="3005" y="112715"/>
                  </a:cubicBezTo>
                  <a:cubicBezTo>
                    <a:pt x="5520" y="99228"/>
                    <a:pt x="4548" y="85077"/>
                    <a:pt x="7348" y="71682"/>
                  </a:cubicBezTo>
                  <a:cubicBezTo>
                    <a:pt x="10148" y="58292"/>
                    <a:pt x="15235" y="45318"/>
                    <a:pt x="20150" y="32460"/>
                  </a:cubicBezTo>
                  <a:cubicBezTo>
                    <a:pt x="24893" y="19955"/>
                    <a:pt x="30666" y="7828"/>
                    <a:pt x="37866" y="-885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 flipH="1" rot="10800000">
              <a:off x="10102020" y="4850039"/>
              <a:ext cx="141089" cy="13260"/>
            </a:xfrm>
            <a:custGeom>
              <a:rect b="b" l="l" r="r" t="t"/>
              <a:pathLst>
                <a:path extrusionOk="0" h="14666" w="156053">
                  <a:moveTo>
                    <a:pt x="-7791" y="7617"/>
                  </a:moveTo>
                  <a:cubicBezTo>
                    <a:pt x="21006" y="16989"/>
                    <a:pt x="125499" y="11989"/>
                    <a:pt x="148262" y="141"/>
                  </a:cubicBezTo>
                  <a:cubicBezTo>
                    <a:pt x="134437" y="-5562"/>
                    <a:pt x="13634" y="221"/>
                    <a:pt x="-7791" y="761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 flipH="1" rot="10800000">
              <a:off x="9818440" y="5181556"/>
              <a:ext cx="16886" cy="141848"/>
            </a:xfrm>
            <a:custGeom>
              <a:rect b="b" l="l" r="r" t="t"/>
              <a:pathLst>
                <a:path extrusionOk="0" h="156893" w="18677">
                  <a:moveTo>
                    <a:pt x="1269" y="-1297"/>
                  </a:moveTo>
                  <a:cubicBezTo>
                    <a:pt x="-1537" y="50567"/>
                    <a:pt x="-4337" y="102431"/>
                    <a:pt x="-7211" y="155597"/>
                  </a:cubicBezTo>
                  <a:cubicBezTo>
                    <a:pt x="3784" y="145813"/>
                    <a:pt x="5504" y="138001"/>
                    <a:pt x="6790" y="105282"/>
                  </a:cubicBezTo>
                  <a:cubicBezTo>
                    <a:pt x="7476" y="87737"/>
                    <a:pt x="10059" y="70250"/>
                    <a:pt x="10362" y="52710"/>
                  </a:cubicBezTo>
                  <a:cubicBezTo>
                    <a:pt x="10671" y="34845"/>
                    <a:pt x="13757" y="16614"/>
                    <a:pt x="8019" y="-902"/>
                  </a:cubicBezTo>
                  <a:cubicBezTo>
                    <a:pt x="5767" y="-1034"/>
                    <a:pt x="3521" y="-1165"/>
                    <a:pt x="1269" y="-129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 flipH="1" rot="10800000">
              <a:off x="11583422" y="6008003"/>
              <a:ext cx="118633" cy="27426"/>
            </a:xfrm>
            <a:custGeom>
              <a:rect b="b" l="l" r="r" t="t"/>
              <a:pathLst>
                <a:path extrusionOk="0" h="30335" w="131216">
                  <a:moveTo>
                    <a:pt x="119359" y="391"/>
                  </a:moveTo>
                  <a:cubicBezTo>
                    <a:pt x="76439" y="7363"/>
                    <a:pt x="33519" y="14335"/>
                    <a:pt x="-10257" y="21479"/>
                  </a:cubicBezTo>
                  <a:cubicBezTo>
                    <a:pt x="-9286" y="31995"/>
                    <a:pt x="-370" y="31080"/>
                    <a:pt x="6431" y="30280"/>
                  </a:cubicBezTo>
                  <a:cubicBezTo>
                    <a:pt x="27633" y="27765"/>
                    <a:pt x="48779" y="24451"/>
                    <a:pt x="69867" y="20965"/>
                  </a:cubicBezTo>
                  <a:cubicBezTo>
                    <a:pt x="79640" y="19364"/>
                    <a:pt x="89355" y="17078"/>
                    <a:pt x="98842" y="14221"/>
                  </a:cubicBezTo>
                  <a:cubicBezTo>
                    <a:pt x="106443" y="11878"/>
                    <a:pt x="113644" y="8220"/>
                    <a:pt x="120959" y="5191"/>
                  </a:cubicBezTo>
                  <a:cubicBezTo>
                    <a:pt x="120445" y="3591"/>
                    <a:pt x="119930" y="1991"/>
                    <a:pt x="119359" y="39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 flipH="1" rot="10800000">
              <a:off x="10100764" y="2297170"/>
              <a:ext cx="46708" cy="109219"/>
            </a:xfrm>
            <a:custGeom>
              <a:rect b="b" l="l" r="r" t="t"/>
              <a:pathLst>
                <a:path extrusionOk="0" h="120803" w="51662">
                  <a:moveTo>
                    <a:pt x="43953" y="113144"/>
                  </a:moveTo>
                  <a:cubicBezTo>
                    <a:pt x="35672" y="100897"/>
                    <a:pt x="28145" y="93154"/>
                    <a:pt x="24665" y="83895"/>
                  </a:cubicBezTo>
                  <a:cubicBezTo>
                    <a:pt x="17715" y="65436"/>
                    <a:pt x="12857" y="46176"/>
                    <a:pt x="7388" y="27174"/>
                  </a:cubicBezTo>
                  <a:cubicBezTo>
                    <a:pt x="4073" y="15658"/>
                    <a:pt x="1228" y="4011"/>
                    <a:pt x="-5676" y="-7659"/>
                  </a:cubicBezTo>
                  <a:cubicBezTo>
                    <a:pt x="-6391" y="-3939"/>
                    <a:pt x="-7882" y="-172"/>
                    <a:pt x="-7694" y="3508"/>
                  </a:cubicBezTo>
                  <a:cubicBezTo>
                    <a:pt x="-6162" y="33660"/>
                    <a:pt x="2228" y="62298"/>
                    <a:pt x="13858" y="89833"/>
                  </a:cubicBezTo>
                  <a:cubicBezTo>
                    <a:pt x="18264" y="100263"/>
                    <a:pt x="23562" y="112436"/>
                    <a:pt x="43953" y="1131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 flipH="1" rot="10800000">
              <a:off x="10159046" y="3350523"/>
              <a:ext cx="50246" cy="46726"/>
            </a:xfrm>
            <a:custGeom>
              <a:rect b="b" l="l" r="r" t="t"/>
              <a:pathLst>
                <a:path extrusionOk="0" h="51682" w="55575">
                  <a:moveTo>
                    <a:pt x="28304" y="38760"/>
                  </a:moveTo>
                  <a:cubicBezTo>
                    <a:pt x="16543" y="38960"/>
                    <a:pt x="3827" y="28473"/>
                    <a:pt x="3307" y="21238"/>
                  </a:cubicBezTo>
                  <a:cubicBezTo>
                    <a:pt x="2799" y="14174"/>
                    <a:pt x="10308" y="5893"/>
                    <a:pt x="17189" y="5916"/>
                  </a:cubicBezTo>
                  <a:cubicBezTo>
                    <a:pt x="23710" y="5945"/>
                    <a:pt x="35648" y="18655"/>
                    <a:pt x="34940" y="26936"/>
                  </a:cubicBezTo>
                  <a:cubicBezTo>
                    <a:pt x="34534" y="31616"/>
                    <a:pt x="29985" y="35948"/>
                    <a:pt x="28304" y="38760"/>
                  </a:cubicBezTo>
                  <a:close/>
                  <a:moveTo>
                    <a:pt x="21503" y="46264"/>
                  </a:moveTo>
                  <a:cubicBezTo>
                    <a:pt x="36986" y="46395"/>
                    <a:pt x="47461" y="38857"/>
                    <a:pt x="47758" y="27376"/>
                  </a:cubicBezTo>
                  <a:cubicBezTo>
                    <a:pt x="48130" y="13191"/>
                    <a:pt x="31173" y="-5325"/>
                    <a:pt x="17732" y="-5417"/>
                  </a:cubicBezTo>
                  <a:cubicBezTo>
                    <a:pt x="4827" y="-5508"/>
                    <a:pt x="-7192" y="6036"/>
                    <a:pt x="-7780" y="19095"/>
                  </a:cubicBezTo>
                  <a:cubicBezTo>
                    <a:pt x="-8500" y="35051"/>
                    <a:pt x="3421" y="46115"/>
                    <a:pt x="21503" y="462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 flipH="1" rot="10800000">
              <a:off x="10082049" y="3244822"/>
              <a:ext cx="50511" cy="44764"/>
            </a:xfrm>
            <a:custGeom>
              <a:rect b="b" l="l" r="r" t="t"/>
              <a:pathLst>
                <a:path extrusionOk="0" h="49512" w="55868">
                  <a:moveTo>
                    <a:pt x="15344" y="38630"/>
                  </a:moveTo>
                  <a:cubicBezTo>
                    <a:pt x="4383" y="22068"/>
                    <a:pt x="3777" y="15451"/>
                    <a:pt x="11612" y="9890"/>
                  </a:cubicBezTo>
                  <a:cubicBezTo>
                    <a:pt x="19482" y="4295"/>
                    <a:pt x="29318" y="7507"/>
                    <a:pt x="34341" y="17308"/>
                  </a:cubicBezTo>
                  <a:cubicBezTo>
                    <a:pt x="39347" y="27075"/>
                    <a:pt x="37021" y="31401"/>
                    <a:pt x="22379" y="38682"/>
                  </a:cubicBezTo>
                  <a:cubicBezTo>
                    <a:pt x="30609" y="48278"/>
                    <a:pt x="37656" y="42688"/>
                    <a:pt x="43485" y="36779"/>
                  </a:cubicBezTo>
                  <a:cubicBezTo>
                    <a:pt x="50360" y="29807"/>
                    <a:pt x="49394" y="16051"/>
                    <a:pt x="42554" y="7072"/>
                  </a:cubicBezTo>
                  <a:cubicBezTo>
                    <a:pt x="34181" y="-3895"/>
                    <a:pt x="18705" y="-8701"/>
                    <a:pt x="8063" y="-3632"/>
                  </a:cubicBezTo>
                  <a:cubicBezTo>
                    <a:pt x="-1052" y="712"/>
                    <a:pt x="-9585" y="18039"/>
                    <a:pt x="-7310" y="27595"/>
                  </a:cubicBezTo>
                  <a:cubicBezTo>
                    <a:pt x="-5298" y="36019"/>
                    <a:pt x="-504" y="38585"/>
                    <a:pt x="15344" y="3863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 flipH="1" rot="10800000">
              <a:off x="9425973" y="4527242"/>
              <a:ext cx="93057" cy="71319"/>
            </a:xfrm>
            <a:custGeom>
              <a:rect b="b" l="l" r="r" t="t"/>
              <a:pathLst>
                <a:path extrusionOk="0" h="78883" w="102927">
                  <a:moveTo>
                    <a:pt x="96310" y="-2809"/>
                  </a:moveTo>
                  <a:cubicBezTo>
                    <a:pt x="63632" y="6849"/>
                    <a:pt x="875" y="54964"/>
                    <a:pt x="-6617" y="74875"/>
                  </a:cubicBezTo>
                  <a:cubicBezTo>
                    <a:pt x="-4382" y="75252"/>
                    <a:pt x="-1393" y="76681"/>
                    <a:pt x="-319" y="75783"/>
                  </a:cubicBezTo>
                  <a:cubicBezTo>
                    <a:pt x="31651" y="49312"/>
                    <a:pt x="66752" y="26566"/>
                    <a:pt x="96310" y="-280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 flipH="1" rot="10800000">
              <a:off x="9313322" y="4847854"/>
              <a:ext cx="109782" cy="14666"/>
            </a:xfrm>
            <a:custGeom>
              <a:rect b="b" l="l" r="r" t="t"/>
              <a:pathLst>
                <a:path extrusionOk="0" h="16221" w="121426">
                  <a:moveTo>
                    <a:pt x="114985" y="8363"/>
                  </a:moveTo>
                  <a:cubicBezTo>
                    <a:pt x="76448" y="928"/>
                    <a:pt x="37798" y="-5159"/>
                    <a:pt x="-6442" y="-592"/>
                  </a:cubicBezTo>
                  <a:cubicBezTo>
                    <a:pt x="8051" y="14364"/>
                    <a:pt x="22201" y="7820"/>
                    <a:pt x="34483" y="9557"/>
                  </a:cubicBezTo>
                  <a:cubicBezTo>
                    <a:pt x="47296" y="11380"/>
                    <a:pt x="60183" y="13032"/>
                    <a:pt x="73093" y="13695"/>
                  </a:cubicBezTo>
                  <a:cubicBezTo>
                    <a:pt x="86747" y="14398"/>
                    <a:pt x="100457" y="13849"/>
                    <a:pt x="114144" y="13849"/>
                  </a:cubicBezTo>
                  <a:cubicBezTo>
                    <a:pt x="114430" y="12026"/>
                    <a:pt x="114704" y="10197"/>
                    <a:pt x="114985" y="836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 flipH="1" rot="10800000">
              <a:off x="11692651" y="6232187"/>
              <a:ext cx="75695" cy="80657"/>
            </a:xfrm>
            <a:custGeom>
              <a:rect b="b" l="l" r="r" t="t"/>
              <a:pathLst>
                <a:path extrusionOk="0" h="89212" w="83724">
                  <a:moveTo>
                    <a:pt x="73320" y="90153"/>
                  </a:moveTo>
                  <a:cubicBezTo>
                    <a:pt x="52461" y="53632"/>
                    <a:pt x="5997" y="5055"/>
                    <a:pt x="-10404" y="941"/>
                  </a:cubicBezTo>
                  <a:cubicBezTo>
                    <a:pt x="-5661" y="17344"/>
                    <a:pt x="43545" y="70777"/>
                    <a:pt x="73320" y="901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 flipH="1" rot="10800000">
              <a:off x="10143144" y="2310247"/>
              <a:ext cx="25621" cy="100616"/>
            </a:xfrm>
            <a:custGeom>
              <a:rect b="b" l="l" r="r" t="t"/>
              <a:pathLst>
                <a:path extrusionOk="0" h="111288" w="28339">
                  <a:moveTo>
                    <a:pt x="20576" y="100688"/>
                  </a:moveTo>
                  <a:cubicBezTo>
                    <a:pt x="13021" y="64580"/>
                    <a:pt x="5472" y="28467"/>
                    <a:pt x="-2084" y="-7640"/>
                  </a:cubicBezTo>
                  <a:cubicBezTo>
                    <a:pt x="-3861" y="-7589"/>
                    <a:pt x="-5639" y="-7543"/>
                    <a:pt x="-7416" y="-7491"/>
                  </a:cubicBezTo>
                  <a:cubicBezTo>
                    <a:pt x="-7416" y="30"/>
                    <a:pt x="-8302" y="7676"/>
                    <a:pt x="-7244" y="15049"/>
                  </a:cubicBezTo>
                  <a:cubicBezTo>
                    <a:pt x="-4113" y="37011"/>
                    <a:pt x="-821" y="58991"/>
                    <a:pt x="3717" y="80691"/>
                  </a:cubicBezTo>
                  <a:cubicBezTo>
                    <a:pt x="5397" y="88738"/>
                    <a:pt x="10718" y="96018"/>
                    <a:pt x="14387" y="103648"/>
                  </a:cubicBezTo>
                  <a:cubicBezTo>
                    <a:pt x="16450" y="102659"/>
                    <a:pt x="18513" y="101677"/>
                    <a:pt x="20576" y="10068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 flipH="1" rot="10800000">
              <a:off x="9941815" y="3545338"/>
              <a:ext cx="43899" cy="40249"/>
            </a:xfrm>
            <a:custGeom>
              <a:rect b="b" l="l" r="r" t="t"/>
              <a:pathLst>
                <a:path extrusionOk="0" h="44518" w="48555">
                  <a:moveTo>
                    <a:pt x="27481" y="29929"/>
                  </a:moveTo>
                  <a:cubicBezTo>
                    <a:pt x="21737" y="28466"/>
                    <a:pt x="15685" y="27768"/>
                    <a:pt x="10507" y="25265"/>
                  </a:cubicBezTo>
                  <a:cubicBezTo>
                    <a:pt x="7878" y="24002"/>
                    <a:pt x="5112" y="19236"/>
                    <a:pt x="5506" y="16499"/>
                  </a:cubicBezTo>
                  <a:cubicBezTo>
                    <a:pt x="5923" y="13647"/>
                    <a:pt x="9621" y="10023"/>
                    <a:pt x="12650" y="9018"/>
                  </a:cubicBezTo>
                  <a:cubicBezTo>
                    <a:pt x="24377" y="5126"/>
                    <a:pt x="30561" y="13533"/>
                    <a:pt x="27481" y="29929"/>
                  </a:cubicBezTo>
                  <a:close/>
                  <a:moveTo>
                    <a:pt x="17159" y="39518"/>
                  </a:moveTo>
                  <a:cubicBezTo>
                    <a:pt x="32773" y="39667"/>
                    <a:pt x="40551" y="33649"/>
                    <a:pt x="41093" y="21025"/>
                  </a:cubicBezTo>
                  <a:cubicBezTo>
                    <a:pt x="41659" y="7966"/>
                    <a:pt x="30481" y="-4087"/>
                    <a:pt x="16999" y="-4961"/>
                  </a:cubicBezTo>
                  <a:cubicBezTo>
                    <a:pt x="5169" y="-5721"/>
                    <a:pt x="-7250" y="5811"/>
                    <a:pt x="-7438" y="17739"/>
                  </a:cubicBezTo>
                  <a:cubicBezTo>
                    <a:pt x="-7638" y="29912"/>
                    <a:pt x="3066" y="39387"/>
                    <a:pt x="17159" y="395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 flipH="1" rot="10800000">
              <a:off x="10805436" y="1124066"/>
              <a:ext cx="11665" cy="89698"/>
            </a:xfrm>
            <a:custGeom>
              <a:rect b="b" l="l" r="r" t="t"/>
              <a:pathLst>
                <a:path extrusionOk="0" h="99212" w="12902">
                  <a:moveTo>
                    <a:pt x="-3668" y="88959"/>
                  </a:moveTo>
                  <a:cubicBezTo>
                    <a:pt x="6390" y="57012"/>
                    <a:pt x="3932" y="24322"/>
                    <a:pt x="3361" y="-8196"/>
                  </a:cubicBezTo>
                  <a:cubicBezTo>
                    <a:pt x="1475" y="-8882"/>
                    <a:pt x="-411" y="-9568"/>
                    <a:pt x="-2240" y="-10254"/>
                  </a:cubicBezTo>
                  <a:cubicBezTo>
                    <a:pt x="-4469" y="-6767"/>
                    <a:pt x="-8469" y="-3338"/>
                    <a:pt x="-8526" y="148"/>
                  </a:cubicBezTo>
                  <a:cubicBezTo>
                    <a:pt x="-9041" y="29751"/>
                    <a:pt x="-8812" y="59298"/>
                    <a:pt x="-8812" y="88902"/>
                  </a:cubicBezTo>
                  <a:cubicBezTo>
                    <a:pt x="-7097" y="88902"/>
                    <a:pt x="-5383" y="88902"/>
                    <a:pt x="-3668" y="889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 flipH="1" rot="10800000">
              <a:off x="10053440" y="4555671"/>
              <a:ext cx="65971" cy="80103"/>
            </a:xfrm>
            <a:custGeom>
              <a:rect b="b" l="l" r="r" t="t"/>
              <a:pathLst>
                <a:path extrusionOk="0" h="88599" w="72968">
                  <a:moveTo>
                    <a:pt x="-7647" y="-2737"/>
                  </a:moveTo>
                  <a:cubicBezTo>
                    <a:pt x="-5658" y="17608"/>
                    <a:pt x="18848" y="53876"/>
                    <a:pt x="44806" y="78147"/>
                  </a:cubicBezTo>
                  <a:cubicBezTo>
                    <a:pt x="50440" y="83411"/>
                    <a:pt x="55830" y="89034"/>
                    <a:pt x="65322" y="83725"/>
                  </a:cubicBezTo>
                  <a:cubicBezTo>
                    <a:pt x="41462" y="55453"/>
                    <a:pt x="17865" y="27495"/>
                    <a:pt x="-7647" y="-273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 flipH="1" rot="10800000">
              <a:off x="10710772" y="953400"/>
              <a:ext cx="47755" cy="82206"/>
            </a:xfrm>
            <a:custGeom>
              <a:rect b="b" l="l" r="r" t="t"/>
              <a:pathLst>
                <a:path extrusionOk="0" h="90925" w="52820">
                  <a:moveTo>
                    <a:pt x="43787" y="-10636"/>
                  </a:moveTo>
                  <a:cubicBezTo>
                    <a:pt x="26871" y="18625"/>
                    <a:pt x="9954" y="47886"/>
                    <a:pt x="-8734" y="80290"/>
                  </a:cubicBezTo>
                  <a:cubicBezTo>
                    <a:pt x="17898" y="65088"/>
                    <a:pt x="47387" y="16396"/>
                    <a:pt x="43787" y="-1063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 flipH="1" rot="10800000">
              <a:off x="10830753" y="1298399"/>
              <a:ext cx="32238" cy="80604"/>
            </a:xfrm>
            <a:custGeom>
              <a:rect b="b" l="l" r="r" t="t"/>
              <a:pathLst>
                <a:path extrusionOk="0" h="89153" w="35657">
                  <a:moveTo>
                    <a:pt x="25477" y="-9881"/>
                  </a:moveTo>
                  <a:cubicBezTo>
                    <a:pt x="7704" y="-966"/>
                    <a:pt x="-10013" y="45154"/>
                    <a:pt x="-8870" y="79273"/>
                  </a:cubicBezTo>
                  <a:cubicBezTo>
                    <a:pt x="-6870" y="77844"/>
                    <a:pt x="-4241" y="76987"/>
                    <a:pt x="-3612" y="75387"/>
                  </a:cubicBezTo>
                  <a:cubicBezTo>
                    <a:pt x="6618" y="49155"/>
                    <a:pt x="16676" y="22866"/>
                    <a:pt x="26563" y="-3538"/>
                  </a:cubicBezTo>
                  <a:cubicBezTo>
                    <a:pt x="27192" y="-5195"/>
                    <a:pt x="25934" y="-7652"/>
                    <a:pt x="25477" y="-988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 flipH="1" rot="10800000">
              <a:off x="10895181" y="1419834"/>
              <a:ext cx="61228" cy="50695"/>
            </a:xfrm>
            <a:custGeom>
              <a:rect b="b" l="l" r="r" t="t"/>
              <a:pathLst>
                <a:path extrusionOk="0" h="56072" w="67722">
                  <a:moveTo>
                    <a:pt x="58668" y="-8920"/>
                  </a:moveTo>
                  <a:cubicBezTo>
                    <a:pt x="36494" y="-13926"/>
                    <a:pt x="9748" y="7156"/>
                    <a:pt x="-9055" y="46424"/>
                  </a:cubicBezTo>
                  <a:cubicBezTo>
                    <a:pt x="15291" y="26530"/>
                    <a:pt x="36323" y="9339"/>
                    <a:pt x="58668" y="-89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 flipH="1" rot="10800000">
              <a:off x="9935609" y="3636839"/>
              <a:ext cx="28410" cy="33284"/>
            </a:xfrm>
            <a:custGeom>
              <a:rect b="b" l="l" r="r" t="t"/>
              <a:pathLst>
                <a:path extrusionOk="0" h="36814" w="31423">
                  <a:moveTo>
                    <a:pt x="9079" y="32006"/>
                  </a:moveTo>
                  <a:cubicBezTo>
                    <a:pt x="16811" y="31812"/>
                    <a:pt x="23801" y="23696"/>
                    <a:pt x="24001" y="14695"/>
                  </a:cubicBezTo>
                  <a:cubicBezTo>
                    <a:pt x="24241" y="3665"/>
                    <a:pt x="15766" y="-5530"/>
                    <a:pt x="6084" y="-4759"/>
                  </a:cubicBezTo>
                  <a:cubicBezTo>
                    <a:pt x="-2379" y="-4084"/>
                    <a:pt x="-7843" y="3254"/>
                    <a:pt x="-7392" y="13347"/>
                  </a:cubicBezTo>
                  <a:cubicBezTo>
                    <a:pt x="-6912" y="23936"/>
                    <a:pt x="403" y="32223"/>
                    <a:pt x="9079" y="3200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 flipH="1" rot="10800000">
              <a:off x="10570400" y="859869"/>
              <a:ext cx="67460" cy="36408"/>
            </a:xfrm>
            <a:custGeom>
              <a:rect b="b" l="l" r="r" t="t"/>
              <a:pathLst>
                <a:path extrusionOk="0" h="40269" w="74615">
                  <a:moveTo>
                    <a:pt x="-8515" y="29369"/>
                  </a:moveTo>
                  <a:cubicBezTo>
                    <a:pt x="19980" y="29883"/>
                    <a:pt x="56002" y="9195"/>
                    <a:pt x="66100" y="-10865"/>
                  </a:cubicBezTo>
                  <a:cubicBezTo>
                    <a:pt x="49344" y="-11551"/>
                    <a:pt x="40428" y="1308"/>
                    <a:pt x="28616" y="7880"/>
                  </a:cubicBezTo>
                  <a:cubicBezTo>
                    <a:pt x="16128" y="14852"/>
                    <a:pt x="3852" y="22225"/>
                    <a:pt x="-8515" y="2936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 flipH="1" rot="10800000">
              <a:off x="10230910" y="3342150"/>
              <a:ext cx="36195" cy="31901"/>
            </a:xfrm>
            <a:custGeom>
              <a:rect b="b" l="l" r="r" t="t"/>
              <a:pathLst>
                <a:path extrusionOk="0" h="35284" w="40034">
                  <a:moveTo>
                    <a:pt x="23068" y="-5452"/>
                  </a:moveTo>
                  <a:cubicBezTo>
                    <a:pt x="18850" y="-2554"/>
                    <a:pt x="14032" y="755"/>
                    <a:pt x="9986" y="3532"/>
                  </a:cubicBezTo>
                  <a:cubicBezTo>
                    <a:pt x="3659" y="1263"/>
                    <a:pt x="-2130" y="-817"/>
                    <a:pt x="-7920" y="-2892"/>
                  </a:cubicBezTo>
                  <a:cubicBezTo>
                    <a:pt x="-4565" y="9013"/>
                    <a:pt x="2727" y="17682"/>
                    <a:pt x="-5754" y="29832"/>
                  </a:cubicBezTo>
                  <a:cubicBezTo>
                    <a:pt x="7677" y="25695"/>
                    <a:pt x="19141" y="18545"/>
                    <a:pt x="32114" y="29512"/>
                  </a:cubicBezTo>
                  <a:cubicBezTo>
                    <a:pt x="28731" y="16442"/>
                    <a:pt x="26022" y="5949"/>
                    <a:pt x="23068" y="-54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 flipH="1" rot="10800000">
              <a:off x="9878655" y="3462536"/>
              <a:ext cx="33318" cy="31743"/>
            </a:xfrm>
            <a:custGeom>
              <a:rect b="b" l="l" r="r" t="t"/>
              <a:pathLst>
                <a:path extrusionOk="0" h="35110" w="36852">
                  <a:moveTo>
                    <a:pt x="19165" y="17065"/>
                  </a:moveTo>
                  <a:cubicBezTo>
                    <a:pt x="9318" y="17019"/>
                    <a:pt x="2797" y="14722"/>
                    <a:pt x="10644" y="4126"/>
                  </a:cubicBezTo>
                  <a:cubicBezTo>
                    <a:pt x="14033" y="9270"/>
                    <a:pt x="16599" y="13167"/>
                    <a:pt x="19165" y="17065"/>
                  </a:cubicBezTo>
                  <a:close/>
                  <a:moveTo>
                    <a:pt x="29526" y="15431"/>
                  </a:moveTo>
                  <a:cubicBezTo>
                    <a:pt x="29503" y="3092"/>
                    <a:pt x="21216" y="-5612"/>
                    <a:pt x="9935" y="-5172"/>
                  </a:cubicBezTo>
                  <a:cubicBezTo>
                    <a:pt x="522" y="-4801"/>
                    <a:pt x="-7616" y="3601"/>
                    <a:pt x="-7318" y="12642"/>
                  </a:cubicBezTo>
                  <a:cubicBezTo>
                    <a:pt x="-6970" y="23495"/>
                    <a:pt x="986" y="30358"/>
                    <a:pt x="12684" y="29901"/>
                  </a:cubicBezTo>
                  <a:cubicBezTo>
                    <a:pt x="23663" y="29472"/>
                    <a:pt x="29538" y="24415"/>
                    <a:pt x="29526" y="1543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 flipH="1" rot="10800000">
              <a:off x="10191420" y="3428801"/>
              <a:ext cx="30602" cy="26363"/>
            </a:xfrm>
            <a:custGeom>
              <a:rect b="b" l="l" r="r" t="t"/>
              <a:pathLst>
                <a:path extrusionOk="0" h="29159" w="33848">
                  <a:moveTo>
                    <a:pt x="26000" y="11423"/>
                  </a:moveTo>
                  <a:cubicBezTo>
                    <a:pt x="19450" y="4193"/>
                    <a:pt x="15930" y="-2545"/>
                    <a:pt x="10552" y="-4716"/>
                  </a:cubicBezTo>
                  <a:cubicBezTo>
                    <a:pt x="6380" y="-6396"/>
                    <a:pt x="-2673" y="-4025"/>
                    <a:pt x="-4925" y="-499"/>
                  </a:cubicBezTo>
                  <a:cubicBezTo>
                    <a:pt x="-8011" y="4348"/>
                    <a:pt x="-8685" y="12646"/>
                    <a:pt x="-6799" y="18258"/>
                  </a:cubicBezTo>
                  <a:cubicBezTo>
                    <a:pt x="-4610" y="24762"/>
                    <a:pt x="2202" y="25402"/>
                    <a:pt x="8529" y="21373"/>
                  </a:cubicBezTo>
                  <a:cubicBezTo>
                    <a:pt x="12872" y="18601"/>
                    <a:pt x="17478" y="16246"/>
                    <a:pt x="26000" y="114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 flipH="1" rot="10800000">
              <a:off x="11385320" y="421874"/>
              <a:ext cx="92488" cy="50739"/>
            </a:xfrm>
            <a:custGeom>
              <a:rect b="b" l="l" r="r" t="t"/>
              <a:pathLst>
                <a:path extrusionOk="0" h="56121" w="102298">
                  <a:moveTo>
                    <a:pt x="-9903" y="43770"/>
                  </a:moveTo>
                  <a:cubicBezTo>
                    <a:pt x="-4702" y="42684"/>
                    <a:pt x="1013" y="42684"/>
                    <a:pt x="5642" y="40398"/>
                  </a:cubicBezTo>
                  <a:cubicBezTo>
                    <a:pt x="31074" y="27825"/>
                    <a:pt x="56391" y="15081"/>
                    <a:pt x="81309" y="1536"/>
                  </a:cubicBezTo>
                  <a:cubicBezTo>
                    <a:pt x="85938" y="-978"/>
                    <a:pt x="88452" y="-7322"/>
                    <a:pt x="91938" y="-11837"/>
                  </a:cubicBezTo>
                  <a:lnTo>
                    <a:pt x="92395" y="-11323"/>
                  </a:lnTo>
                  <a:cubicBezTo>
                    <a:pt x="71593" y="-235"/>
                    <a:pt x="50733" y="10738"/>
                    <a:pt x="29988" y="21996"/>
                  </a:cubicBezTo>
                  <a:cubicBezTo>
                    <a:pt x="16786" y="29197"/>
                    <a:pt x="3756" y="36855"/>
                    <a:pt x="-9332" y="44285"/>
                  </a:cubicBezTo>
                  <a:lnTo>
                    <a:pt x="-9903" y="4377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 flipH="1" rot="10800000">
              <a:off x="10419277" y="807606"/>
              <a:ext cx="63656" cy="14279"/>
            </a:xfrm>
            <a:custGeom>
              <a:rect b="b" l="l" r="r" t="t"/>
              <a:pathLst>
                <a:path extrusionOk="0" h="15793" w="70408">
                  <a:moveTo>
                    <a:pt x="-8259" y="4669"/>
                  </a:moveTo>
                  <a:cubicBezTo>
                    <a:pt x="15087" y="5412"/>
                    <a:pt x="37616" y="1754"/>
                    <a:pt x="62150" y="-5390"/>
                  </a:cubicBezTo>
                  <a:cubicBezTo>
                    <a:pt x="46531" y="-15791"/>
                    <a:pt x="18590" y="-11448"/>
                    <a:pt x="-8259" y="466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 flipH="1" rot="10800000">
              <a:off x="10100837" y="3323031"/>
              <a:ext cx="25318" cy="29074"/>
            </a:xfrm>
            <a:custGeom>
              <a:rect b="b" l="l" r="r" t="t"/>
              <a:pathLst>
                <a:path extrusionOk="0" h="32158" w="28003">
                  <a:moveTo>
                    <a:pt x="-7692" y="2001"/>
                  </a:moveTo>
                  <a:cubicBezTo>
                    <a:pt x="-6035" y="11060"/>
                    <a:pt x="-4715" y="18272"/>
                    <a:pt x="-3178" y="26661"/>
                  </a:cubicBezTo>
                  <a:cubicBezTo>
                    <a:pt x="5035" y="22855"/>
                    <a:pt x="12201" y="19529"/>
                    <a:pt x="20311" y="15763"/>
                  </a:cubicBezTo>
                  <a:cubicBezTo>
                    <a:pt x="17894" y="9317"/>
                    <a:pt x="15413" y="2693"/>
                    <a:pt x="12344" y="-5497"/>
                  </a:cubicBezTo>
                  <a:cubicBezTo>
                    <a:pt x="5927" y="-3091"/>
                    <a:pt x="51" y="-896"/>
                    <a:pt x="-7692" y="20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 flipH="1" rot="10800000">
              <a:off x="10110369" y="3151669"/>
              <a:ext cx="44435" cy="16156"/>
            </a:xfrm>
            <a:custGeom>
              <a:rect b="b" l="l" r="r" t="t"/>
              <a:pathLst>
                <a:path extrusionOk="0" h="17870" w="49148">
                  <a:moveTo>
                    <a:pt x="41425" y="11984"/>
                  </a:moveTo>
                  <a:cubicBezTo>
                    <a:pt x="28218" y="1388"/>
                    <a:pt x="14507" y="-8133"/>
                    <a:pt x="-7724" y="-5419"/>
                  </a:cubicBezTo>
                  <a:cubicBezTo>
                    <a:pt x="7386" y="10995"/>
                    <a:pt x="24303" y="11715"/>
                    <a:pt x="41425" y="1198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3"/>
            <p:cNvGrpSpPr/>
            <p:nvPr/>
          </p:nvGrpSpPr>
          <p:grpSpPr>
            <a:xfrm>
              <a:off x="8560811" y="1331610"/>
              <a:ext cx="508684" cy="913852"/>
              <a:chOff x="8435064" y="1225483"/>
              <a:chExt cx="644094" cy="1157117"/>
            </a:xfrm>
          </p:grpSpPr>
          <p:sp>
            <p:nvSpPr>
              <p:cNvPr id="258" name="Google Shape;258;p13"/>
              <p:cNvSpPr/>
              <p:nvPr/>
            </p:nvSpPr>
            <p:spPr>
              <a:xfrm flipH="1" rot="10800000">
                <a:off x="8800780" y="1625142"/>
                <a:ext cx="278378" cy="757458"/>
              </a:xfrm>
              <a:custGeom>
                <a:rect b="b" l="l" r="r" t="t"/>
                <a:pathLst>
                  <a:path extrusionOk="0" h="837796" w="307904">
                    <a:moveTo>
                      <a:pt x="9213" y="779483"/>
                    </a:moveTo>
                    <a:cubicBezTo>
                      <a:pt x="8561" y="777374"/>
                      <a:pt x="7898" y="775265"/>
                      <a:pt x="7241" y="773150"/>
                    </a:cubicBezTo>
                    <a:cubicBezTo>
                      <a:pt x="18471" y="767716"/>
                      <a:pt x="20443" y="752188"/>
                      <a:pt x="38611" y="752925"/>
                    </a:cubicBezTo>
                    <a:cubicBezTo>
                      <a:pt x="95298" y="755211"/>
                      <a:pt x="152088" y="755005"/>
                      <a:pt x="204912" y="755714"/>
                    </a:cubicBezTo>
                    <a:cubicBezTo>
                      <a:pt x="216147" y="769762"/>
                      <a:pt x="225171" y="781043"/>
                      <a:pt x="234195" y="792319"/>
                    </a:cubicBezTo>
                    <a:cubicBezTo>
                      <a:pt x="207335" y="788610"/>
                      <a:pt x="183686" y="778740"/>
                      <a:pt x="159072" y="774351"/>
                    </a:cubicBezTo>
                    <a:cubicBezTo>
                      <a:pt x="134434" y="769956"/>
                      <a:pt x="108757" y="769247"/>
                      <a:pt x="83662" y="770208"/>
                    </a:cubicBezTo>
                    <a:cubicBezTo>
                      <a:pt x="58767" y="771168"/>
                      <a:pt x="34027" y="776225"/>
                      <a:pt x="9213" y="779483"/>
                    </a:cubicBezTo>
                    <a:close/>
                    <a:moveTo>
                      <a:pt x="22151" y="795205"/>
                    </a:moveTo>
                    <a:cubicBezTo>
                      <a:pt x="59888" y="772025"/>
                      <a:pt x="185646" y="778523"/>
                      <a:pt x="209203" y="805709"/>
                    </a:cubicBezTo>
                    <a:cubicBezTo>
                      <a:pt x="201431" y="814339"/>
                      <a:pt x="192481" y="817413"/>
                      <a:pt x="180760" y="814287"/>
                    </a:cubicBezTo>
                    <a:cubicBezTo>
                      <a:pt x="173502" y="812350"/>
                      <a:pt x="165209" y="810841"/>
                      <a:pt x="158094" y="812401"/>
                    </a:cubicBezTo>
                    <a:cubicBezTo>
                      <a:pt x="122633" y="820162"/>
                      <a:pt x="88074" y="810675"/>
                      <a:pt x="53218" y="807869"/>
                    </a:cubicBezTo>
                    <a:cubicBezTo>
                      <a:pt x="42182" y="806978"/>
                      <a:pt x="30621" y="804623"/>
                      <a:pt x="22151" y="795205"/>
                    </a:cubicBezTo>
                    <a:close/>
                    <a:moveTo>
                      <a:pt x="56681" y="465912"/>
                    </a:moveTo>
                    <a:cubicBezTo>
                      <a:pt x="111380" y="457763"/>
                      <a:pt x="162580" y="461729"/>
                      <a:pt x="213021" y="476268"/>
                    </a:cubicBezTo>
                    <a:cubicBezTo>
                      <a:pt x="219645" y="478177"/>
                      <a:pt x="225537" y="482652"/>
                      <a:pt x="233224" y="486709"/>
                    </a:cubicBezTo>
                    <a:cubicBezTo>
                      <a:pt x="190641" y="515210"/>
                      <a:pt x="79644" y="502397"/>
                      <a:pt x="56681" y="465912"/>
                    </a:cubicBezTo>
                    <a:close/>
                    <a:moveTo>
                      <a:pt x="48709" y="483978"/>
                    </a:moveTo>
                    <a:cubicBezTo>
                      <a:pt x="109048" y="519033"/>
                      <a:pt x="169924" y="519228"/>
                      <a:pt x="235178" y="506283"/>
                    </a:cubicBezTo>
                    <a:cubicBezTo>
                      <a:pt x="227737" y="588471"/>
                      <a:pt x="220582" y="667486"/>
                      <a:pt x="213558" y="745118"/>
                    </a:cubicBezTo>
                    <a:cubicBezTo>
                      <a:pt x="150619" y="743261"/>
                      <a:pt x="90354" y="741484"/>
                      <a:pt x="27061" y="739615"/>
                    </a:cubicBezTo>
                    <a:cubicBezTo>
                      <a:pt x="34296" y="654233"/>
                      <a:pt x="41394" y="570394"/>
                      <a:pt x="48709" y="483978"/>
                    </a:cubicBezTo>
                    <a:close/>
                    <a:moveTo>
                      <a:pt x="14693" y="743416"/>
                    </a:moveTo>
                    <a:cubicBezTo>
                      <a:pt x="2818" y="750777"/>
                      <a:pt x="-8727" y="760000"/>
                      <a:pt x="-4578" y="774637"/>
                    </a:cubicBezTo>
                    <a:cubicBezTo>
                      <a:pt x="-86" y="790450"/>
                      <a:pt x="6641" y="807246"/>
                      <a:pt x="25506" y="812196"/>
                    </a:cubicBezTo>
                    <a:cubicBezTo>
                      <a:pt x="42497" y="816665"/>
                      <a:pt x="59728" y="822528"/>
                      <a:pt x="77004" y="823082"/>
                    </a:cubicBezTo>
                    <a:cubicBezTo>
                      <a:pt x="108168" y="824094"/>
                      <a:pt x="139212" y="835730"/>
                      <a:pt x="170730" y="824997"/>
                    </a:cubicBezTo>
                    <a:cubicBezTo>
                      <a:pt x="174565" y="823689"/>
                      <a:pt x="179708" y="826871"/>
                      <a:pt x="184218" y="826751"/>
                    </a:cubicBezTo>
                    <a:cubicBezTo>
                      <a:pt x="195539" y="826460"/>
                      <a:pt x="207255" y="827100"/>
                      <a:pt x="218096" y="824437"/>
                    </a:cubicBezTo>
                    <a:cubicBezTo>
                      <a:pt x="244071" y="818042"/>
                      <a:pt x="252300" y="790747"/>
                      <a:pt x="233058" y="772596"/>
                    </a:cubicBezTo>
                    <a:cubicBezTo>
                      <a:pt x="224091" y="764138"/>
                      <a:pt x="223805" y="756245"/>
                      <a:pt x="224805" y="746096"/>
                    </a:cubicBezTo>
                    <a:cubicBezTo>
                      <a:pt x="228640" y="707108"/>
                      <a:pt x="232269" y="668098"/>
                      <a:pt x="235875" y="629087"/>
                    </a:cubicBezTo>
                    <a:cubicBezTo>
                      <a:pt x="241390" y="569434"/>
                      <a:pt x="246968" y="509792"/>
                      <a:pt x="252226" y="450122"/>
                    </a:cubicBezTo>
                    <a:cubicBezTo>
                      <a:pt x="255672" y="411094"/>
                      <a:pt x="258370" y="372009"/>
                      <a:pt x="261816" y="332987"/>
                    </a:cubicBezTo>
                    <a:cubicBezTo>
                      <a:pt x="265336" y="293199"/>
                      <a:pt x="269902" y="253508"/>
                      <a:pt x="272994" y="213692"/>
                    </a:cubicBezTo>
                    <a:cubicBezTo>
                      <a:pt x="275435" y="182271"/>
                      <a:pt x="276418" y="150730"/>
                      <a:pt x="277806" y="119234"/>
                    </a:cubicBezTo>
                    <a:cubicBezTo>
                      <a:pt x="277961" y="115749"/>
                      <a:pt x="276555" y="112200"/>
                      <a:pt x="273697" y="108628"/>
                    </a:cubicBezTo>
                    <a:cubicBezTo>
                      <a:pt x="257684" y="228408"/>
                      <a:pt x="248791" y="348789"/>
                      <a:pt x="237687" y="470999"/>
                    </a:cubicBezTo>
                    <a:cubicBezTo>
                      <a:pt x="205637" y="460111"/>
                      <a:pt x="175874" y="453791"/>
                      <a:pt x="144932" y="453493"/>
                    </a:cubicBezTo>
                    <a:cubicBezTo>
                      <a:pt x="115232" y="453214"/>
                      <a:pt x="85531" y="451791"/>
                      <a:pt x="52955" y="450785"/>
                    </a:cubicBezTo>
                    <a:cubicBezTo>
                      <a:pt x="52955" y="443047"/>
                      <a:pt x="52252" y="433285"/>
                      <a:pt x="53070" y="423655"/>
                    </a:cubicBezTo>
                    <a:cubicBezTo>
                      <a:pt x="57990" y="365477"/>
                      <a:pt x="63374" y="307344"/>
                      <a:pt x="68374" y="249176"/>
                    </a:cubicBezTo>
                    <a:cubicBezTo>
                      <a:pt x="71523" y="212440"/>
                      <a:pt x="72369" y="175373"/>
                      <a:pt x="77838" y="138997"/>
                    </a:cubicBezTo>
                    <a:cubicBezTo>
                      <a:pt x="81890" y="112022"/>
                      <a:pt x="90263" y="85402"/>
                      <a:pt x="99344" y="59553"/>
                    </a:cubicBezTo>
                    <a:cubicBezTo>
                      <a:pt x="110357" y="28217"/>
                      <a:pt x="136794" y="14056"/>
                      <a:pt x="167370" y="7049"/>
                    </a:cubicBezTo>
                    <a:cubicBezTo>
                      <a:pt x="215033" y="-3878"/>
                      <a:pt x="255186" y="12478"/>
                      <a:pt x="272651" y="51523"/>
                    </a:cubicBezTo>
                    <a:cubicBezTo>
                      <a:pt x="280069" y="68114"/>
                      <a:pt x="284521" y="86413"/>
                      <a:pt x="287722" y="104404"/>
                    </a:cubicBezTo>
                    <a:cubicBezTo>
                      <a:pt x="290539" y="120178"/>
                      <a:pt x="289602" y="136597"/>
                      <a:pt x="290545" y="152713"/>
                    </a:cubicBezTo>
                    <a:cubicBezTo>
                      <a:pt x="290968" y="159948"/>
                      <a:pt x="291922" y="167149"/>
                      <a:pt x="296609" y="174367"/>
                    </a:cubicBezTo>
                    <a:cubicBezTo>
                      <a:pt x="298460" y="167326"/>
                      <a:pt x="301546" y="160360"/>
                      <a:pt x="301969" y="153239"/>
                    </a:cubicBezTo>
                    <a:cubicBezTo>
                      <a:pt x="304113" y="116720"/>
                      <a:pt x="299518" y="80915"/>
                      <a:pt x="283996" y="47631"/>
                    </a:cubicBezTo>
                    <a:cubicBezTo>
                      <a:pt x="260919" y="-1860"/>
                      <a:pt x="216301" y="-16045"/>
                      <a:pt x="164095" y="-4501"/>
                    </a:cubicBezTo>
                    <a:cubicBezTo>
                      <a:pt x="126490" y="3820"/>
                      <a:pt x="102184" y="26463"/>
                      <a:pt x="83622" y="61273"/>
                    </a:cubicBezTo>
                    <a:cubicBezTo>
                      <a:pt x="63694" y="98661"/>
                      <a:pt x="66574" y="137728"/>
                      <a:pt x="62682" y="176585"/>
                    </a:cubicBezTo>
                    <a:cubicBezTo>
                      <a:pt x="58407" y="219356"/>
                      <a:pt x="55264" y="262236"/>
                      <a:pt x="51647" y="305069"/>
                    </a:cubicBezTo>
                    <a:cubicBezTo>
                      <a:pt x="48023" y="347949"/>
                      <a:pt x="44423" y="390829"/>
                      <a:pt x="40828" y="433702"/>
                    </a:cubicBezTo>
                    <a:cubicBezTo>
                      <a:pt x="35885" y="492624"/>
                      <a:pt x="30987" y="551540"/>
                      <a:pt x="26015" y="610450"/>
                    </a:cubicBezTo>
                    <a:cubicBezTo>
                      <a:pt x="22340" y="654102"/>
                      <a:pt x="18591" y="697747"/>
                      <a:pt x="14693" y="74341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3"/>
              <p:cNvSpPr/>
              <p:nvPr/>
            </p:nvSpPr>
            <p:spPr>
              <a:xfrm flipH="1" rot="10800000">
                <a:off x="8503810" y="1770717"/>
                <a:ext cx="317492" cy="563020"/>
              </a:xfrm>
              <a:custGeom>
                <a:rect b="b" l="l" r="r" t="t"/>
                <a:pathLst>
                  <a:path extrusionOk="0" h="622736" w="351166">
                    <a:moveTo>
                      <a:pt x="166330" y="589121"/>
                    </a:moveTo>
                    <a:cubicBezTo>
                      <a:pt x="140310" y="576382"/>
                      <a:pt x="117450" y="562232"/>
                      <a:pt x="92635" y="553865"/>
                    </a:cubicBezTo>
                    <a:cubicBezTo>
                      <a:pt x="67249" y="545304"/>
                      <a:pt x="39943" y="542406"/>
                      <a:pt x="8328" y="535983"/>
                    </a:cubicBezTo>
                    <a:cubicBezTo>
                      <a:pt x="18232" y="532417"/>
                      <a:pt x="23958" y="528616"/>
                      <a:pt x="29616" y="528713"/>
                    </a:cubicBezTo>
                    <a:cubicBezTo>
                      <a:pt x="38680" y="528868"/>
                      <a:pt x="47881" y="530925"/>
                      <a:pt x="56694" y="533371"/>
                    </a:cubicBezTo>
                    <a:cubicBezTo>
                      <a:pt x="88995" y="542332"/>
                      <a:pt x="121159" y="551779"/>
                      <a:pt x="153597" y="561112"/>
                    </a:cubicBezTo>
                    <a:cubicBezTo>
                      <a:pt x="157769" y="570284"/>
                      <a:pt x="161878" y="579320"/>
                      <a:pt x="166330" y="589121"/>
                    </a:cubicBezTo>
                    <a:close/>
                    <a:moveTo>
                      <a:pt x="13225" y="556934"/>
                    </a:moveTo>
                    <a:cubicBezTo>
                      <a:pt x="55019" y="548207"/>
                      <a:pt x="129571" y="572794"/>
                      <a:pt x="143630" y="599591"/>
                    </a:cubicBezTo>
                    <a:cubicBezTo>
                      <a:pt x="98190" y="591310"/>
                      <a:pt x="55185" y="581674"/>
                      <a:pt x="13225" y="556934"/>
                    </a:cubicBezTo>
                    <a:close/>
                    <a:moveTo>
                      <a:pt x="267423" y="231928"/>
                    </a:moveTo>
                    <a:cubicBezTo>
                      <a:pt x="222589" y="236723"/>
                      <a:pt x="166965" y="215280"/>
                      <a:pt x="148974" y="185728"/>
                    </a:cubicBezTo>
                    <a:cubicBezTo>
                      <a:pt x="180829" y="187277"/>
                      <a:pt x="208387" y="198021"/>
                      <a:pt x="235516" y="208839"/>
                    </a:cubicBezTo>
                    <a:cubicBezTo>
                      <a:pt x="246529" y="213229"/>
                      <a:pt x="260525" y="216092"/>
                      <a:pt x="267423" y="231928"/>
                    </a:cubicBezTo>
                    <a:close/>
                    <a:moveTo>
                      <a:pt x="29113" y="513226"/>
                    </a:moveTo>
                    <a:cubicBezTo>
                      <a:pt x="64369" y="407750"/>
                      <a:pt x="99836" y="302097"/>
                      <a:pt x="137652" y="194546"/>
                    </a:cubicBezTo>
                    <a:cubicBezTo>
                      <a:pt x="172611" y="235763"/>
                      <a:pt x="219668" y="240038"/>
                      <a:pt x="265708" y="249707"/>
                    </a:cubicBezTo>
                    <a:cubicBezTo>
                      <a:pt x="230475" y="351834"/>
                      <a:pt x="195991" y="451812"/>
                      <a:pt x="161490" y="551813"/>
                    </a:cubicBezTo>
                    <a:cubicBezTo>
                      <a:pt x="116393" y="538669"/>
                      <a:pt x="73227" y="526085"/>
                      <a:pt x="29113" y="513226"/>
                    </a:cubicBezTo>
                    <a:close/>
                    <a:moveTo>
                      <a:pt x="142396" y="172926"/>
                    </a:moveTo>
                    <a:cubicBezTo>
                      <a:pt x="157861" y="132961"/>
                      <a:pt x="172662" y="94385"/>
                      <a:pt x="187802" y="55946"/>
                    </a:cubicBezTo>
                    <a:cubicBezTo>
                      <a:pt x="190024" y="50305"/>
                      <a:pt x="193562" y="45093"/>
                      <a:pt x="196991" y="40024"/>
                    </a:cubicBezTo>
                    <a:cubicBezTo>
                      <a:pt x="219274" y="7100"/>
                      <a:pt x="254210" y="-4142"/>
                      <a:pt x="291797" y="9106"/>
                    </a:cubicBezTo>
                    <a:cubicBezTo>
                      <a:pt x="315189" y="17347"/>
                      <a:pt x="329151" y="34383"/>
                      <a:pt x="331557" y="58129"/>
                    </a:cubicBezTo>
                    <a:cubicBezTo>
                      <a:pt x="333460" y="76926"/>
                      <a:pt x="330774" y="96248"/>
                      <a:pt x="329419" y="115279"/>
                    </a:cubicBezTo>
                    <a:cubicBezTo>
                      <a:pt x="328636" y="126172"/>
                      <a:pt x="326436" y="136967"/>
                      <a:pt x="324876" y="147803"/>
                    </a:cubicBezTo>
                    <a:cubicBezTo>
                      <a:pt x="326607" y="148266"/>
                      <a:pt x="328345" y="148723"/>
                      <a:pt x="330082" y="149180"/>
                    </a:cubicBezTo>
                    <a:cubicBezTo>
                      <a:pt x="333111" y="141888"/>
                      <a:pt x="336609" y="134750"/>
                      <a:pt x="339077" y="127275"/>
                    </a:cubicBezTo>
                    <a:cubicBezTo>
                      <a:pt x="346701" y="104180"/>
                      <a:pt x="347793" y="80246"/>
                      <a:pt x="344273" y="56557"/>
                    </a:cubicBezTo>
                    <a:cubicBezTo>
                      <a:pt x="340575" y="31686"/>
                      <a:pt x="327579" y="12661"/>
                      <a:pt x="303902" y="1316"/>
                    </a:cubicBezTo>
                    <a:cubicBezTo>
                      <a:pt x="264971" y="-17332"/>
                      <a:pt x="221371" y="-7839"/>
                      <a:pt x="193174" y="23913"/>
                    </a:cubicBezTo>
                    <a:cubicBezTo>
                      <a:pt x="178366" y="40590"/>
                      <a:pt x="170096" y="59569"/>
                      <a:pt x="163147" y="80046"/>
                    </a:cubicBezTo>
                    <a:cubicBezTo>
                      <a:pt x="125165" y="191992"/>
                      <a:pt x="86772" y="303794"/>
                      <a:pt x="48630" y="415682"/>
                    </a:cubicBezTo>
                    <a:cubicBezTo>
                      <a:pt x="39726" y="441822"/>
                      <a:pt x="31302" y="468129"/>
                      <a:pt x="22564" y="494326"/>
                    </a:cubicBezTo>
                    <a:cubicBezTo>
                      <a:pt x="19060" y="504807"/>
                      <a:pt x="15774" y="513860"/>
                      <a:pt x="4190" y="520541"/>
                    </a:cubicBezTo>
                    <a:cubicBezTo>
                      <a:pt x="-11589" y="529634"/>
                      <a:pt x="-5920" y="559609"/>
                      <a:pt x="13002" y="570530"/>
                    </a:cubicBezTo>
                    <a:cubicBezTo>
                      <a:pt x="25553" y="577771"/>
                      <a:pt x="39086" y="583869"/>
                      <a:pt x="52887" y="588253"/>
                    </a:cubicBezTo>
                    <a:cubicBezTo>
                      <a:pt x="81080" y="597213"/>
                      <a:pt x="109563" y="605409"/>
                      <a:pt x="138275" y="612518"/>
                    </a:cubicBezTo>
                    <a:cubicBezTo>
                      <a:pt x="160124" y="617925"/>
                      <a:pt x="170879" y="612558"/>
                      <a:pt x="174989" y="596739"/>
                    </a:cubicBezTo>
                    <a:cubicBezTo>
                      <a:pt x="176109" y="592430"/>
                      <a:pt x="177429" y="586292"/>
                      <a:pt x="175337" y="583360"/>
                    </a:cubicBezTo>
                    <a:cubicBezTo>
                      <a:pt x="165513" y="569621"/>
                      <a:pt x="172342" y="556797"/>
                      <a:pt x="176634" y="544224"/>
                    </a:cubicBezTo>
                    <a:cubicBezTo>
                      <a:pt x="203186" y="466466"/>
                      <a:pt x="230184" y="388856"/>
                      <a:pt x="257010" y="311189"/>
                    </a:cubicBezTo>
                    <a:cubicBezTo>
                      <a:pt x="278562" y="248810"/>
                      <a:pt x="300204" y="186465"/>
                      <a:pt x="321464" y="123989"/>
                    </a:cubicBezTo>
                    <a:cubicBezTo>
                      <a:pt x="324567" y="114879"/>
                      <a:pt x="325773" y="105124"/>
                      <a:pt x="325499" y="94979"/>
                    </a:cubicBezTo>
                    <a:cubicBezTo>
                      <a:pt x="301507" y="131892"/>
                      <a:pt x="295249" y="175944"/>
                      <a:pt x="275470" y="215566"/>
                    </a:cubicBezTo>
                    <a:cubicBezTo>
                      <a:pt x="234579" y="192254"/>
                      <a:pt x="191562" y="177361"/>
                      <a:pt x="142396" y="1729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3"/>
              <p:cNvSpPr/>
              <p:nvPr/>
            </p:nvSpPr>
            <p:spPr>
              <a:xfrm flipH="1" rot="10800000">
                <a:off x="8904695" y="1357791"/>
                <a:ext cx="85997" cy="83119"/>
              </a:xfrm>
              <a:custGeom>
                <a:rect b="b" l="l" r="r" t="t"/>
                <a:pathLst>
                  <a:path extrusionOk="0" h="91935" w="95118">
                    <a:moveTo>
                      <a:pt x="50534" y="69813"/>
                    </a:moveTo>
                    <a:cubicBezTo>
                      <a:pt x="26845" y="72036"/>
                      <a:pt x="7900" y="49913"/>
                      <a:pt x="5968" y="31900"/>
                    </a:cubicBezTo>
                    <a:cubicBezTo>
                      <a:pt x="4357" y="16870"/>
                      <a:pt x="20227" y="3068"/>
                      <a:pt x="37904" y="2953"/>
                    </a:cubicBezTo>
                    <a:cubicBezTo>
                      <a:pt x="58180" y="2816"/>
                      <a:pt x="77423" y="20435"/>
                      <a:pt x="77783" y="39472"/>
                    </a:cubicBezTo>
                    <a:cubicBezTo>
                      <a:pt x="78109" y="56480"/>
                      <a:pt x="66439" y="69476"/>
                      <a:pt x="50534" y="69813"/>
                    </a:cubicBezTo>
                    <a:close/>
                    <a:moveTo>
                      <a:pt x="37595" y="-9608"/>
                    </a:moveTo>
                    <a:cubicBezTo>
                      <a:pt x="14043" y="-9391"/>
                      <a:pt x="-6439" y="10120"/>
                      <a:pt x="-5416" y="32494"/>
                    </a:cubicBezTo>
                    <a:cubicBezTo>
                      <a:pt x="-4199" y="59212"/>
                      <a:pt x="25582" y="83695"/>
                      <a:pt x="46556" y="82266"/>
                    </a:cubicBezTo>
                    <a:cubicBezTo>
                      <a:pt x="67119" y="80860"/>
                      <a:pt x="90276" y="59001"/>
                      <a:pt x="89653" y="39124"/>
                    </a:cubicBezTo>
                    <a:cubicBezTo>
                      <a:pt x="88842" y="13315"/>
                      <a:pt x="64090" y="-9854"/>
                      <a:pt x="37595" y="-960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3"/>
              <p:cNvSpPr/>
              <p:nvPr/>
            </p:nvSpPr>
            <p:spPr>
              <a:xfrm flipH="1" rot="10800000">
                <a:off x="8741351" y="1225483"/>
                <a:ext cx="81487" cy="78922"/>
              </a:xfrm>
              <a:custGeom>
                <a:rect b="b" l="l" r="r" t="t"/>
                <a:pathLst>
                  <a:path extrusionOk="0" h="87293" w="90130">
                    <a:moveTo>
                      <a:pt x="45692" y="73422"/>
                    </a:moveTo>
                    <a:cubicBezTo>
                      <a:pt x="38662" y="70279"/>
                      <a:pt x="32473" y="67650"/>
                      <a:pt x="26398" y="64793"/>
                    </a:cubicBezTo>
                    <a:cubicBezTo>
                      <a:pt x="10453" y="57249"/>
                      <a:pt x="3281" y="40333"/>
                      <a:pt x="8339" y="22502"/>
                    </a:cubicBezTo>
                    <a:cubicBezTo>
                      <a:pt x="12436" y="8043"/>
                      <a:pt x="25135" y="385"/>
                      <a:pt x="42234" y="2099"/>
                    </a:cubicBezTo>
                    <a:cubicBezTo>
                      <a:pt x="59779" y="3814"/>
                      <a:pt x="72158" y="15929"/>
                      <a:pt x="73867" y="32732"/>
                    </a:cubicBezTo>
                    <a:cubicBezTo>
                      <a:pt x="76010" y="53705"/>
                      <a:pt x="64351" y="65307"/>
                      <a:pt x="45692" y="73422"/>
                    </a:cubicBezTo>
                    <a:close/>
                    <a:moveTo>
                      <a:pt x="40960" y="77366"/>
                    </a:moveTo>
                    <a:cubicBezTo>
                      <a:pt x="70883" y="77994"/>
                      <a:pt x="84754" y="65593"/>
                      <a:pt x="84954" y="38104"/>
                    </a:cubicBezTo>
                    <a:cubicBezTo>
                      <a:pt x="85177" y="8729"/>
                      <a:pt x="67312" y="-9617"/>
                      <a:pt x="38285" y="-9902"/>
                    </a:cubicBezTo>
                    <a:cubicBezTo>
                      <a:pt x="12127" y="-10131"/>
                      <a:pt x="-5446" y="7128"/>
                      <a:pt x="-5172" y="32789"/>
                    </a:cubicBezTo>
                    <a:cubicBezTo>
                      <a:pt x="-4875" y="61021"/>
                      <a:pt x="11425" y="76737"/>
                      <a:pt x="40960" y="773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3"/>
              <p:cNvSpPr/>
              <p:nvPr/>
            </p:nvSpPr>
            <p:spPr>
              <a:xfrm flipH="1" rot="10800000">
                <a:off x="8435064" y="1577445"/>
                <a:ext cx="83002" cy="71874"/>
              </a:xfrm>
              <a:custGeom>
                <a:rect b="b" l="l" r="r" t="t"/>
                <a:pathLst>
                  <a:path extrusionOk="0" h="79497" w="91805">
                    <a:moveTo>
                      <a:pt x="41009" y="2753"/>
                    </a:moveTo>
                    <a:cubicBezTo>
                      <a:pt x="59754" y="1935"/>
                      <a:pt x="73573" y="14851"/>
                      <a:pt x="75122" y="32436"/>
                    </a:cubicBezTo>
                    <a:cubicBezTo>
                      <a:pt x="76305" y="45924"/>
                      <a:pt x="61954" y="61183"/>
                      <a:pt x="43535" y="62949"/>
                    </a:cubicBezTo>
                    <a:cubicBezTo>
                      <a:pt x="24407" y="64783"/>
                      <a:pt x="7216" y="49816"/>
                      <a:pt x="6696" y="33025"/>
                    </a:cubicBezTo>
                    <a:cubicBezTo>
                      <a:pt x="6216" y="17486"/>
                      <a:pt x="21961" y="3587"/>
                      <a:pt x="41009" y="2753"/>
                    </a:cubicBezTo>
                    <a:close/>
                    <a:moveTo>
                      <a:pt x="43878" y="-9140"/>
                    </a:moveTo>
                    <a:cubicBezTo>
                      <a:pt x="20395" y="-8694"/>
                      <a:pt x="2776" y="3004"/>
                      <a:pt x="-2894" y="20681"/>
                    </a:cubicBezTo>
                    <a:cubicBezTo>
                      <a:pt x="-7957" y="36477"/>
                      <a:pt x="-1974" y="53742"/>
                      <a:pt x="12800" y="65572"/>
                    </a:cubicBezTo>
                    <a:cubicBezTo>
                      <a:pt x="15166" y="67469"/>
                      <a:pt x="17920" y="70424"/>
                      <a:pt x="20423" y="70356"/>
                    </a:cubicBezTo>
                    <a:cubicBezTo>
                      <a:pt x="39963" y="69818"/>
                      <a:pt x="60423" y="72184"/>
                      <a:pt x="76808" y="57942"/>
                    </a:cubicBezTo>
                    <a:cubicBezTo>
                      <a:pt x="88060" y="48158"/>
                      <a:pt x="88775" y="34819"/>
                      <a:pt x="85300" y="21789"/>
                    </a:cubicBezTo>
                    <a:cubicBezTo>
                      <a:pt x="81020" y="5736"/>
                      <a:pt x="69761" y="-4299"/>
                      <a:pt x="53439" y="-8106"/>
                    </a:cubicBezTo>
                    <a:cubicBezTo>
                      <a:pt x="49730" y="-8975"/>
                      <a:pt x="45821" y="-8946"/>
                      <a:pt x="43878" y="-91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3"/>
              <p:cNvSpPr/>
              <p:nvPr/>
            </p:nvSpPr>
            <p:spPr>
              <a:xfrm flipH="1" rot="10800000">
                <a:off x="8857853" y="1487087"/>
                <a:ext cx="55195" cy="50393"/>
              </a:xfrm>
              <a:custGeom>
                <a:rect b="b" l="l" r="r" t="t"/>
                <a:pathLst>
                  <a:path extrusionOk="0" h="55738" w="61049">
                    <a:moveTo>
                      <a:pt x="43905" y="26838"/>
                    </a:moveTo>
                    <a:cubicBezTo>
                      <a:pt x="41008" y="29352"/>
                      <a:pt x="36990" y="35461"/>
                      <a:pt x="31721" y="36862"/>
                    </a:cubicBezTo>
                    <a:cubicBezTo>
                      <a:pt x="19782" y="40045"/>
                      <a:pt x="5792" y="30541"/>
                      <a:pt x="5952" y="20277"/>
                    </a:cubicBezTo>
                    <a:cubicBezTo>
                      <a:pt x="6078" y="12293"/>
                      <a:pt x="9244" y="5149"/>
                      <a:pt x="18542" y="3480"/>
                    </a:cubicBezTo>
                    <a:cubicBezTo>
                      <a:pt x="28092" y="1766"/>
                      <a:pt x="42442" y="13076"/>
                      <a:pt x="43905" y="26838"/>
                    </a:cubicBezTo>
                    <a:close/>
                    <a:moveTo>
                      <a:pt x="19645" y="-9356"/>
                    </a:moveTo>
                    <a:cubicBezTo>
                      <a:pt x="4729" y="-9001"/>
                      <a:pt x="-5667" y="3309"/>
                      <a:pt x="-5341" y="20220"/>
                    </a:cubicBezTo>
                    <a:cubicBezTo>
                      <a:pt x="-5004" y="37445"/>
                      <a:pt x="6146" y="47074"/>
                      <a:pt x="24891" y="46337"/>
                    </a:cubicBezTo>
                    <a:cubicBezTo>
                      <a:pt x="44694" y="45554"/>
                      <a:pt x="55781" y="37130"/>
                      <a:pt x="55701" y="22906"/>
                    </a:cubicBezTo>
                    <a:cubicBezTo>
                      <a:pt x="55621" y="7607"/>
                      <a:pt x="36224" y="-9750"/>
                      <a:pt x="19645" y="-935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3"/>
              <p:cNvSpPr/>
              <p:nvPr/>
            </p:nvSpPr>
            <p:spPr>
              <a:xfrm flipH="1" rot="10800000">
                <a:off x="8813368" y="1351180"/>
                <a:ext cx="55340" cy="47853"/>
              </a:xfrm>
              <a:custGeom>
                <a:rect b="b" l="l" r="r" t="t"/>
                <a:pathLst>
                  <a:path extrusionOk="0" h="52928" w="61210">
                    <a:moveTo>
                      <a:pt x="32266" y="39785"/>
                    </a:moveTo>
                    <a:cubicBezTo>
                      <a:pt x="54566" y="35693"/>
                      <a:pt x="60378" y="26018"/>
                      <a:pt x="52766" y="9873"/>
                    </a:cubicBezTo>
                    <a:cubicBezTo>
                      <a:pt x="45690" y="-5129"/>
                      <a:pt x="26014" y="-13752"/>
                      <a:pt x="12618" y="-7723"/>
                    </a:cubicBezTo>
                    <a:cubicBezTo>
                      <a:pt x="-1727" y="-1259"/>
                      <a:pt x="-8871" y="15943"/>
                      <a:pt x="-3476" y="31030"/>
                    </a:cubicBezTo>
                    <a:cubicBezTo>
                      <a:pt x="1439" y="44775"/>
                      <a:pt x="9120" y="46689"/>
                      <a:pt x="24579" y="38031"/>
                    </a:cubicBezTo>
                    <a:cubicBezTo>
                      <a:pt x="5674" y="26670"/>
                      <a:pt x="2576" y="20640"/>
                      <a:pt x="10132" y="9970"/>
                    </a:cubicBezTo>
                    <a:cubicBezTo>
                      <a:pt x="16538" y="923"/>
                      <a:pt x="26837" y="140"/>
                      <a:pt x="36049" y="8005"/>
                    </a:cubicBezTo>
                    <a:cubicBezTo>
                      <a:pt x="46713" y="17103"/>
                      <a:pt x="46171" y="24475"/>
                      <a:pt x="32266" y="397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3"/>
              <p:cNvSpPr/>
              <p:nvPr/>
            </p:nvSpPr>
            <p:spPr>
              <a:xfrm flipH="1" rot="10800000">
                <a:off x="8563569" y="1618312"/>
                <a:ext cx="50937" cy="44402"/>
              </a:xfrm>
              <a:custGeom>
                <a:rect b="b" l="l" r="r" t="t"/>
                <a:pathLst>
                  <a:path extrusionOk="0" h="49111" w="56339">
                    <a:moveTo>
                      <a:pt x="13305" y="27115"/>
                    </a:moveTo>
                    <a:cubicBezTo>
                      <a:pt x="10184" y="9381"/>
                      <a:pt x="12344" y="2958"/>
                      <a:pt x="20865" y="2209"/>
                    </a:cubicBezTo>
                    <a:cubicBezTo>
                      <a:pt x="30215" y="1380"/>
                      <a:pt x="36793" y="8930"/>
                      <a:pt x="38576" y="23749"/>
                    </a:cubicBezTo>
                    <a:cubicBezTo>
                      <a:pt x="30135" y="24875"/>
                      <a:pt x="21683" y="25995"/>
                      <a:pt x="13305" y="27115"/>
                    </a:cubicBezTo>
                    <a:close/>
                    <a:moveTo>
                      <a:pt x="22997" y="-9066"/>
                    </a:moveTo>
                    <a:cubicBezTo>
                      <a:pt x="8915" y="-9564"/>
                      <a:pt x="-4521" y="2701"/>
                      <a:pt x="-4846" y="16348"/>
                    </a:cubicBezTo>
                    <a:cubicBezTo>
                      <a:pt x="-5132" y="28052"/>
                      <a:pt x="6887" y="40009"/>
                      <a:pt x="18968" y="40031"/>
                    </a:cubicBezTo>
                    <a:cubicBezTo>
                      <a:pt x="34307" y="40054"/>
                      <a:pt x="51692" y="27378"/>
                      <a:pt x="51486" y="16320"/>
                    </a:cubicBezTo>
                    <a:cubicBezTo>
                      <a:pt x="51252" y="4055"/>
                      <a:pt x="37090" y="-8563"/>
                      <a:pt x="22997" y="-90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 flipH="1" rot="10800000">
                <a:off x="8933101" y="1495757"/>
                <a:ext cx="53499" cy="42585"/>
              </a:xfrm>
              <a:custGeom>
                <a:rect b="b" l="l" r="r" t="t"/>
                <a:pathLst>
                  <a:path extrusionOk="0" h="47102" w="59173">
                    <a:moveTo>
                      <a:pt x="-5473" y="8628"/>
                    </a:moveTo>
                    <a:cubicBezTo>
                      <a:pt x="5665" y="14674"/>
                      <a:pt x="13289" y="22727"/>
                      <a:pt x="10883" y="37751"/>
                    </a:cubicBezTo>
                    <a:cubicBezTo>
                      <a:pt x="21982" y="25275"/>
                      <a:pt x="34429" y="20852"/>
                      <a:pt x="53700" y="23910"/>
                    </a:cubicBezTo>
                    <a:cubicBezTo>
                      <a:pt x="41824" y="13040"/>
                      <a:pt x="27034" y="8479"/>
                      <a:pt x="30091" y="-9352"/>
                    </a:cubicBezTo>
                    <a:cubicBezTo>
                      <a:pt x="25411" y="-4431"/>
                      <a:pt x="20730" y="484"/>
                      <a:pt x="16044" y="5405"/>
                    </a:cubicBezTo>
                    <a:cubicBezTo>
                      <a:pt x="9597" y="5022"/>
                      <a:pt x="3151" y="4638"/>
                      <a:pt x="-3296" y="4255"/>
                    </a:cubicBezTo>
                    <a:cubicBezTo>
                      <a:pt x="-4022" y="5713"/>
                      <a:pt x="-4747" y="7170"/>
                      <a:pt x="-5473" y="86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3"/>
              <p:cNvSpPr/>
              <p:nvPr/>
            </p:nvSpPr>
            <p:spPr>
              <a:xfrm flipH="1" rot="10800000">
                <a:off x="8528146" y="1711674"/>
                <a:ext cx="31433" cy="34891"/>
              </a:xfrm>
              <a:custGeom>
                <a:rect b="b" l="l" r="r" t="t"/>
                <a:pathLst>
                  <a:path extrusionOk="0" h="38592" w="34767">
                    <a:moveTo>
                      <a:pt x="29993" y="13624"/>
                    </a:moveTo>
                    <a:cubicBezTo>
                      <a:pt x="29993" y="1371"/>
                      <a:pt x="20174" y="-9270"/>
                      <a:pt x="9236" y="-8876"/>
                    </a:cubicBezTo>
                    <a:cubicBezTo>
                      <a:pt x="-57" y="-8544"/>
                      <a:pt x="-5235" y="-2327"/>
                      <a:pt x="-4743" y="7909"/>
                    </a:cubicBezTo>
                    <a:cubicBezTo>
                      <a:pt x="-4195" y="19333"/>
                      <a:pt x="4881" y="29620"/>
                      <a:pt x="14482" y="29706"/>
                    </a:cubicBezTo>
                    <a:cubicBezTo>
                      <a:pt x="22957" y="29775"/>
                      <a:pt x="29993" y="22482"/>
                      <a:pt x="29993" y="136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 flipH="1" rot="10800000">
                <a:off x="8528537" y="1508525"/>
                <a:ext cx="34231" cy="33977"/>
              </a:xfrm>
              <a:custGeom>
                <a:rect b="b" l="l" r="r" t="t"/>
                <a:pathLst>
                  <a:path extrusionOk="0" h="37581" w="37862">
                    <a:moveTo>
                      <a:pt x="19607" y="20884"/>
                    </a:moveTo>
                    <a:cubicBezTo>
                      <a:pt x="14966" y="15271"/>
                      <a:pt x="11795" y="11431"/>
                      <a:pt x="8623" y="7596"/>
                    </a:cubicBezTo>
                    <a:cubicBezTo>
                      <a:pt x="10806" y="6025"/>
                      <a:pt x="13389" y="2773"/>
                      <a:pt x="15092" y="3178"/>
                    </a:cubicBezTo>
                    <a:cubicBezTo>
                      <a:pt x="21367" y="4687"/>
                      <a:pt x="25728" y="8253"/>
                      <a:pt x="19607" y="20884"/>
                    </a:cubicBezTo>
                    <a:close/>
                    <a:moveTo>
                      <a:pt x="12463" y="-9320"/>
                    </a:moveTo>
                    <a:cubicBezTo>
                      <a:pt x="1062" y="-8989"/>
                      <a:pt x="-5527" y="-1565"/>
                      <a:pt x="-4710" y="10048"/>
                    </a:cubicBezTo>
                    <a:cubicBezTo>
                      <a:pt x="-3910" y="21455"/>
                      <a:pt x="3674" y="28690"/>
                      <a:pt x="14349" y="28227"/>
                    </a:cubicBezTo>
                    <a:cubicBezTo>
                      <a:pt x="25745" y="27736"/>
                      <a:pt x="33015" y="20535"/>
                      <a:pt x="33083" y="9671"/>
                    </a:cubicBezTo>
                    <a:cubicBezTo>
                      <a:pt x="33157" y="-2199"/>
                      <a:pt x="25025" y="-9686"/>
                      <a:pt x="12463" y="-932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 flipH="1" rot="10800000">
                <a:off x="8869883" y="1577177"/>
                <a:ext cx="29151" cy="28768"/>
              </a:xfrm>
              <a:custGeom>
                <a:rect b="b" l="l" r="r" t="t"/>
                <a:pathLst>
                  <a:path extrusionOk="0" h="31819" w="32243">
                    <a:moveTo>
                      <a:pt x="26897" y="7720"/>
                    </a:moveTo>
                    <a:cubicBezTo>
                      <a:pt x="25222" y="-4167"/>
                      <a:pt x="18216" y="-10019"/>
                      <a:pt x="7940" y="-9093"/>
                    </a:cubicBezTo>
                    <a:cubicBezTo>
                      <a:pt x="3071" y="-8659"/>
                      <a:pt x="-4627" y="-3338"/>
                      <a:pt x="-5170" y="582"/>
                    </a:cubicBezTo>
                    <a:cubicBezTo>
                      <a:pt x="-6101" y="7274"/>
                      <a:pt x="-3193" y="14984"/>
                      <a:pt x="-124" y="21425"/>
                    </a:cubicBezTo>
                    <a:cubicBezTo>
                      <a:pt x="654" y="23065"/>
                      <a:pt x="9026" y="23094"/>
                      <a:pt x="12249" y="21133"/>
                    </a:cubicBezTo>
                    <a:cubicBezTo>
                      <a:pt x="17890" y="17693"/>
                      <a:pt x="22251" y="12149"/>
                      <a:pt x="26897" y="772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 flipH="1" rot="10800000">
                <a:off x="8806928" y="1434202"/>
                <a:ext cx="30035" cy="33600"/>
              </a:xfrm>
              <a:custGeom>
                <a:rect b="b" l="l" r="r" t="t"/>
                <a:pathLst>
                  <a:path extrusionOk="0" h="37164" w="33221">
                    <a:moveTo>
                      <a:pt x="9154" y="27668"/>
                    </a:moveTo>
                    <a:cubicBezTo>
                      <a:pt x="12132" y="23982"/>
                      <a:pt x="14543" y="20193"/>
                      <a:pt x="17738" y="17279"/>
                    </a:cubicBezTo>
                    <a:cubicBezTo>
                      <a:pt x="20338" y="14912"/>
                      <a:pt x="23905" y="13592"/>
                      <a:pt x="27979" y="11266"/>
                    </a:cubicBezTo>
                    <a:cubicBezTo>
                      <a:pt x="22664" y="4214"/>
                      <a:pt x="17961" y="-2010"/>
                      <a:pt x="12314" y="-9497"/>
                    </a:cubicBezTo>
                    <a:cubicBezTo>
                      <a:pt x="6091" y="-4262"/>
                      <a:pt x="147" y="745"/>
                      <a:pt x="-5242" y="5283"/>
                    </a:cubicBezTo>
                    <a:cubicBezTo>
                      <a:pt x="-516" y="12638"/>
                      <a:pt x="3696" y="19182"/>
                      <a:pt x="9154" y="2766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 flipH="1" rot="10800000">
                <a:off x="8880361" y="1264208"/>
                <a:ext cx="53033" cy="10289"/>
              </a:xfrm>
              <a:custGeom>
                <a:rect b="b" l="l" r="r" t="t"/>
                <a:pathLst>
                  <a:path extrusionOk="0" h="11380" w="58658">
                    <a:moveTo>
                      <a:pt x="53275" y="-2567"/>
                    </a:moveTo>
                    <a:cubicBezTo>
                      <a:pt x="30929" y="-12226"/>
                      <a:pt x="13601" y="-10568"/>
                      <a:pt x="-5384" y="-7539"/>
                    </a:cubicBezTo>
                    <a:cubicBezTo>
                      <a:pt x="6823" y="2748"/>
                      <a:pt x="20968" y="4005"/>
                      <a:pt x="53275" y="-256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3"/>
            <p:cNvSpPr/>
            <p:nvPr/>
          </p:nvSpPr>
          <p:spPr>
            <a:xfrm flipH="1" rot="10800000">
              <a:off x="11477395" y="472148"/>
              <a:ext cx="38080" cy="37925"/>
            </a:xfrm>
            <a:custGeom>
              <a:rect b="b" l="l" r="r" t="t"/>
              <a:pathLst>
                <a:path extrusionOk="0" h="41947" w="42119">
                  <a:moveTo>
                    <a:pt x="-10012" y="29693"/>
                  </a:moveTo>
                  <a:cubicBezTo>
                    <a:pt x="10905" y="22892"/>
                    <a:pt x="23250" y="7519"/>
                    <a:pt x="31765" y="-11740"/>
                  </a:cubicBezTo>
                  <a:lnTo>
                    <a:pt x="32108" y="-11398"/>
                  </a:lnTo>
                  <a:cubicBezTo>
                    <a:pt x="18220" y="2433"/>
                    <a:pt x="4333" y="16320"/>
                    <a:pt x="-9555" y="30207"/>
                  </a:cubicBezTo>
                  <a:lnTo>
                    <a:pt x="-10012" y="2969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 flipH="1" rot="10800000">
              <a:off x="10666512" y="4668230"/>
              <a:ext cx="279339" cy="157090"/>
            </a:xfrm>
            <a:custGeom>
              <a:rect b="b" l="l" r="r" t="t"/>
              <a:pathLst>
                <a:path extrusionOk="0" h="173752" w="308967">
                  <a:moveTo>
                    <a:pt x="282130" y="13759"/>
                  </a:moveTo>
                  <a:cubicBezTo>
                    <a:pt x="284473" y="62022"/>
                    <a:pt x="299447" y="107742"/>
                    <a:pt x="285045" y="157211"/>
                  </a:cubicBezTo>
                  <a:cubicBezTo>
                    <a:pt x="276587" y="157211"/>
                    <a:pt x="268300" y="157154"/>
                    <a:pt x="260013" y="157222"/>
                  </a:cubicBezTo>
                  <a:cubicBezTo>
                    <a:pt x="209207" y="157680"/>
                    <a:pt x="158400" y="158354"/>
                    <a:pt x="107537" y="158588"/>
                  </a:cubicBezTo>
                  <a:cubicBezTo>
                    <a:pt x="81533" y="158703"/>
                    <a:pt x="55473" y="158926"/>
                    <a:pt x="29527" y="157520"/>
                  </a:cubicBezTo>
                  <a:cubicBezTo>
                    <a:pt x="6576" y="156274"/>
                    <a:pt x="2455" y="151085"/>
                    <a:pt x="1912" y="127447"/>
                  </a:cubicBezTo>
                  <a:cubicBezTo>
                    <a:pt x="1267" y="99758"/>
                    <a:pt x="923" y="72041"/>
                    <a:pt x="1118" y="44340"/>
                  </a:cubicBezTo>
                  <a:cubicBezTo>
                    <a:pt x="1198" y="33179"/>
                    <a:pt x="3038" y="22034"/>
                    <a:pt x="4192" y="9673"/>
                  </a:cubicBezTo>
                  <a:cubicBezTo>
                    <a:pt x="43586" y="9673"/>
                    <a:pt x="80505" y="9736"/>
                    <a:pt x="117424" y="9633"/>
                  </a:cubicBezTo>
                  <a:cubicBezTo>
                    <a:pt x="129368" y="9598"/>
                    <a:pt x="137312" y="16222"/>
                    <a:pt x="144570" y="24646"/>
                  </a:cubicBezTo>
                  <a:cubicBezTo>
                    <a:pt x="156629" y="38613"/>
                    <a:pt x="168230" y="53124"/>
                    <a:pt x="181432" y="65920"/>
                  </a:cubicBezTo>
                  <a:cubicBezTo>
                    <a:pt x="192919" y="77024"/>
                    <a:pt x="205663" y="87214"/>
                    <a:pt x="219208" y="95701"/>
                  </a:cubicBezTo>
                  <a:cubicBezTo>
                    <a:pt x="231438" y="103399"/>
                    <a:pt x="243897" y="101164"/>
                    <a:pt x="250755" y="93363"/>
                  </a:cubicBezTo>
                  <a:cubicBezTo>
                    <a:pt x="257041" y="86219"/>
                    <a:pt x="257727" y="71732"/>
                    <a:pt x="250298" y="60942"/>
                  </a:cubicBezTo>
                  <a:cubicBezTo>
                    <a:pt x="242468" y="49626"/>
                    <a:pt x="232753" y="39625"/>
                    <a:pt x="224066" y="28904"/>
                  </a:cubicBezTo>
                  <a:cubicBezTo>
                    <a:pt x="220580" y="24640"/>
                    <a:pt x="217608" y="19994"/>
                    <a:pt x="213150" y="13759"/>
                  </a:cubicBezTo>
                  <a:cubicBezTo>
                    <a:pt x="237325" y="13759"/>
                    <a:pt x="258013" y="13759"/>
                    <a:pt x="282130" y="13759"/>
                  </a:cubicBezTo>
                  <a:close/>
                  <a:moveTo>
                    <a:pt x="293332" y="100"/>
                  </a:moveTo>
                  <a:cubicBezTo>
                    <a:pt x="257613" y="100"/>
                    <a:pt x="222694" y="100"/>
                    <a:pt x="186118" y="100"/>
                  </a:cubicBezTo>
                  <a:cubicBezTo>
                    <a:pt x="190747" y="17994"/>
                    <a:pt x="207607" y="26178"/>
                    <a:pt x="218408" y="38979"/>
                  </a:cubicBezTo>
                  <a:cubicBezTo>
                    <a:pt x="229209" y="51798"/>
                    <a:pt x="241096" y="63902"/>
                    <a:pt x="244982" y="79979"/>
                  </a:cubicBezTo>
                  <a:cubicBezTo>
                    <a:pt x="238524" y="91752"/>
                    <a:pt x="229724" y="90157"/>
                    <a:pt x="222808" y="84505"/>
                  </a:cubicBezTo>
                  <a:cubicBezTo>
                    <a:pt x="205778" y="70429"/>
                    <a:pt x="187775" y="56764"/>
                    <a:pt x="173545" y="40059"/>
                  </a:cubicBezTo>
                  <a:cubicBezTo>
                    <a:pt x="132454" y="-8164"/>
                    <a:pt x="134054" y="-3140"/>
                    <a:pt x="81819" y="-1323"/>
                  </a:cubicBezTo>
                  <a:cubicBezTo>
                    <a:pt x="58045" y="-494"/>
                    <a:pt x="34271" y="523"/>
                    <a:pt x="10531" y="2512"/>
                  </a:cubicBezTo>
                  <a:cubicBezTo>
                    <a:pt x="-5666" y="3866"/>
                    <a:pt x="-8266" y="6707"/>
                    <a:pt x="-8449" y="22406"/>
                  </a:cubicBezTo>
                  <a:cubicBezTo>
                    <a:pt x="-8895" y="60073"/>
                    <a:pt x="-9106" y="97758"/>
                    <a:pt x="-8369" y="135420"/>
                  </a:cubicBezTo>
                  <a:cubicBezTo>
                    <a:pt x="-7918" y="158388"/>
                    <a:pt x="500" y="164715"/>
                    <a:pt x="23926" y="168515"/>
                  </a:cubicBezTo>
                  <a:cubicBezTo>
                    <a:pt x="56216" y="173768"/>
                    <a:pt x="88106" y="170396"/>
                    <a:pt x="120395" y="168841"/>
                  </a:cubicBezTo>
                  <a:cubicBezTo>
                    <a:pt x="161829" y="166835"/>
                    <a:pt x="203377" y="167898"/>
                    <a:pt x="244925" y="167538"/>
                  </a:cubicBezTo>
                  <a:cubicBezTo>
                    <a:pt x="256470" y="167435"/>
                    <a:pt x="268014" y="167252"/>
                    <a:pt x="279501" y="166624"/>
                  </a:cubicBezTo>
                  <a:cubicBezTo>
                    <a:pt x="295503" y="165749"/>
                    <a:pt x="299218" y="163778"/>
                    <a:pt x="299675" y="147999"/>
                  </a:cubicBezTo>
                  <a:cubicBezTo>
                    <a:pt x="300590" y="117355"/>
                    <a:pt x="299961" y="86625"/>
                    <a:pt x="298818" y="55976"/>
                  </a:cubicBezTo>
                  <a:cubicBezTo>
                    <a:pt x="298132" y="37768"/>
                    <a:pt x="295332" y="19645"/>
                    <a:pt x="293332" y="1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" name="Google Shape;274;p13"/>
            <p:cNvGrpSpPr/>
            <p:nvPr/>
          </p:nvGrpSpPr>
          <p:grpSpPr>
            <a:xfrm>
              <a:off x="9324662" y="2367097"/>
              <a:ext cx="533044" cy="583767"/>
              <a:chOff x="9183367" y="2399647"/>
              <a:chExt cx="674339" cy="738507"/>
            </a:xfrm>
          </p:grpSpPr>
          <p:sp>
            <p:nvSpPr>
              <p:cNvPr id="275" name="Google Shape;275;p13"/>
              <p:cNvSpPr/>
              <p:nvPr/>
            </p:nvSpPr>
            <p:spPr>
              <a:xfrm flipH="1" rot="10800000">
                <a:off x="9183367" y="2399647"/>
                <a:ext cx="674339" cy="738507"/>
              </a:xfrm>
              <a:custGeom>
                <a:rect b="b" l="l" r="r" t="t"/>
                <a:pathLst>
                  <a:path extrusionOk="0" h="816835" w="745862">
                    <a:moveTo>
                      <a:pt x="6218" y="722778"/>
                    </a:moveTo>
                    <a:cubicBezTo>
                      <a:pt x="2607" y="721880"/>
                      <a:pt x="-1005" y="720983"/>
                      <a:pt x="-6698" y="719566"/>
                    </a:cubicBezTo>
                    <a:cubicBezTo>
                      <a:pt x="-5326" y="723486"/>
                      <a:pt x="-5097" y="727195"/>
                      <a:pt x="-3131" y="729253"/>
                    </a:cubicBezTo>
                    <a:cubicBezTo>
                      <a:pt x="10613" y="743649"/>
                      <a:pt x="23900" y="758668"/>
                      <a:pt x="39068" y="771435"/>
                    </a:cubicBezTo>
                    <a:cubicBezTo>
                      <a:pt x="46092" y="777350"/>
                      <a:pt x="56807" y="780957"/>
                      <a:pt x="66163" y="781699"/>
                    </a:cubicBezTo>
                    <a:cubicBezTo>
                      <a:pt x="113683" y="785488"/>
                      <a:pt x="161266" y="788883"/>
                      <a:pt x="208901" y="790769"/>
                    </a:cubicBezTo>
                    <a:cubicBezTo>
                      <a:pt x="311148" y="794810"/>
                      <a:pt x="413424" y="798158"/>
                      <a:pt x="515705" y="801136"/>
                    </a:cubicBezTo>
                    <a:cubicBezTo>
                      <a:pt x="557259" y="802342"/>
                      <a:pt x="598881" y="801456"/>
                      <a:pt x="640446" y="802433"/>
                    </a:cubicBezTo>
                    <a:cubicBezTo>
                      <a:pt x="649133" y="802639"/>
                      <a:pt x="657717" y="806880"/>
                      <a:pt x="669358" y="810092"/>
                    </a:cubicBezTo>
                    <a:cubicBezTo>
                      <a:pt x="670147" y="808040"/>
                      <a:pt x="673576" y="802913"/>
                      <a:pt x="673971" y="797558"/>
                    </a:cubicBezTo>
                    <a:cubicBezTo>
                      <a:pt x="679503" y="722578"/>
                      <a:pt x="683909" y="647511"/>
                      <a:pt x="690115" y="572582"/>
                    </a:cubicBezTo>
                    <a:cubicBezTo>
                      <a:pt x="693841" y="527490"/>
                      <a:pt x="701002" y="482690"/>
                      <a:pt x="705128" y="437622"/>
                    </a:cubicBezTo>
                    <a:cubicBezTo>
                      <a:pt x="707866" y="407784"/>
                      <a:pt x="706729" y="377592"/>
                      <a:pt x="709506" y="347759"/>
                    </a:cubicBezTo>
                    <a:cubicBezTo>
                      <a:pt x="715353" y="285152"/>
                      <a:pt x="722371" y="222652"/>
                      <a:pt x="729457" y="160170"/>
                    </a:cubicBezTo>
                    <a:cubicBezTo>
                      <a:pt x="731795" y="139614"/>
                      <a:pt x="736035" y="119285"/>
                      <a:pt x="738904" y="98780"/>
                    </a:cubicBezTo>
                    <a:cubicBezTo>
                      <a:pt x="739476" y="94636"/>
                      <a:pt x="739230" y="87538"/>
                      <a:pt x="736933" y="86287"/>
                    </a:cubicBezTo>
                    <a:cubicBezTo>
                      <a:pt x="718805" y="76451"/>
                      <a:pt x="728794" y="64078"/>
                      <a:pt x="733721" y="49699"/>
                    </a:cubicBezTo>
                    <a:cubicBezTo>
                      <a:pt x="710941" y="46196"/>
                      <a:pt x="688675" y="41150"/>
                      <a:pt x="666169" y="39618"/>
                    </a:cubicBezTo>
                    <a:cubicBezTo>
                      <a:pt x="594040" y="34715"/>
                      <a:pt x="521837" y="30886"/>
                      <a:pt x="449634" y="27079"/>
                    </a:cubicBezTo>
                    <a:cubicBezTo>
                      <a:pt x="377430" y="23267"/>
                      <a:pt x="305181" y="20159"/>
                      <a:pt x="232972" y="16381"/>
                    </a:cubicBezTo>
                    <a:cubicBezTo>
                      <a:pt x="203049" y="14815"/>
                      <a:pt x="173182" y="12003"/>
                      <a:pt x="143264" y="10403"/>
                    </a:cubicBezTo>
                    <a:cubicBezTo>
                      <a:pt x="133754" y="9894"/>
                      <a:pt x="125999" y="7568"/>
                      <a:pt x="117781" y="2111"/>
                    </a:cubicBezTo>
                    <a:cubicBezTo>
                      <a:pt x="92681" y="-14560"/>
                      <a:pt x="70718" y="-7548"/>
                      <a:pt x="62797" y="21930"/>
                    </a:cubicBezTo>
                    <a:cubicBezTo>
                      <a:pt x="56293" y="46133"/>
                      <a:pt x="53876" y="71742"/>
                      <a:pt x="52253" y="96894"/>
                    </a:cubicBezTo>
                    <a:cubicBezTo>
                      <a:pt x="47018" y="178155"/>
                      <a:pt x="44206" y="259583"/>
                      <a:pt x="38045" y="340764"/>
                    </a:cubicBezTo>
                    <a:cubicBezTo>
                      <a:pt x="34045" y="393525"/>
                      <a:pt x="25564" y="445932"/>
                      <a:pt x="19586" y="498555"/>
                    </a:cubicBezTo>
                    <a:cubicBezTo>
                      <a:pt x="13694" y="550430"/>
                      <a:pt x="7419" y="602294"/>
                      <a:pt x="3349" y="654318"/>
                    </a:cubicBezTo>
                    <a:cubicBezTo>
                      <a:pt x="1561" y="677081"/>
                      <a:pt x="4830" y="700244"/>
                      <a:pt x="5807" y="723224"/>
                    </a:cubicBezTo>
                    <a:cubicBezTo>
                      <a:pt x="18117" y="725732"/>
                      <a:pt x="17734" y="717731"/>
                      <a:pt x="17414" y="709462"/>
                    </a:cubicBezTo>
                    <a:cubicBezTo>
                      <a:pt x="16660" y="690368"/>
                      <a:pt x="14551" y="671160"/>
                      <a:pt x="15757" y="652180"/>
                    </a:cubicBezTo>
                    <a:cubicBezTo>
                      <a:pt x="17911" y="618473"/>
                      <a:pt x="21986" y="584886"/>
                      <a:pt x="25524" y="551282"/>
                    </a:cubicBezTo>
                    <a:cubicBezTo>
                      <a:pt x="28661" y="521484"/>
                      <a:pt x="32004" y="491703"/>
                      <a:pt x="35542" y="461945"/>
                    </a:cubicBezTo>
                    <a:cubicBezTo>
                      <a:pt x="40634" y="419237"/>
                      <a:pt x="47829" y="376689"/>
                      <a:pt x="50835" y="333843"/>
                    </a:cubicBezTo>
                    <a:cubicBezTo>
                      <a:pt x="56442" y="254016"/>
                      <a:pt x="59294" y="173995"/>
                      <a:pt x="64128" y="94111"/>
                    </a:cubicBezTo>
                    <a:cubicBezTo>
                      <a:pt x="65517" y="71273"/>
                      <a:pt x="68963" y="48459"/>
                      <a:pt x="73124" y="25942"/>
                    </a:cubicBezTo>
                    <a:cubicBezTo>
                      <a:pt x="74838" y="16621"/>
                      <a:pt x="79925" y="7003"/>
                      <a:pt x="93795" y="7088"/>
                    </a:cubicBezTo>
                    <a:cubicBezTo>
                      <a:pt x="94184" y="10506"/>
                      <a:pt x="94892" y="13340"/>
                      <a:pt x="94772" y="16141"/>
                    </a:cubicBezTo>
                    <a:cubicBezTo>
                      <a:pt x="93401" y="47630"/>
                      <a:pt x="91846" y="79109"/>
                      <a:pt x="90469" y="110598"/>
                    </a:cubicBezTo>
                    <a:cubicBezTo>
                      <a:pt x="86926" y="191311"/>
                      <a:pt x="84051" y="272059"/>
                      <a:pt x="79770" y="352726"/>
                    </a:cubicBezTo>
                    <a:cubicBezTo>
                      <a:pt x="75370" y="435696"/>
                      <a:pt x="69626" y="518592"/>
                      <a:pt x="64471" y="601523"/>
                    </a:cubicBezTo>
                    <a:cubicBezTo>
                      <a:pt x="63654" y="614564"/>
                      <a:pt x="62848" y="627606"/>
                      <a:pt x="61980" y="640642"/>
                    </a:cubicBezTo>
                    <a:cubicBezTo>
                      <a:pt x="59688" y="675195"/>
                      <a:pt x="57173" y="709742"/>
                      <a:pt x="55236" y="744312"/>
                    </a:cubicBezTo>
                    <a:cubicBezTo>
                      <a:pt x="54899" y="750301"/>
                      <a:pt x="52464" y="758153"/>
                      <a:pt x="65666" y="764063"/>
                    </a:cubicBezTo>
                    <a:cubicBezTo>
                      <a:pt x="73130" y="636950"/>
                      <a:pt x="82588" y="512654"/>
                      <a:pt x="88617" y="388102"/>
                    </a:cubicBezTo>
                    <a:cubicBezTo>
                      <a:pt x="94704" y="262143"/>
                      <a:pt x="101156" y="136207"/>
                      <a:pt x="107300" y="13301"/>
                    </a:cubicBezTo>
                    <a:cubicBezTo>
                      <a:pt x="112277" y="15141"/>
                      <a:pt x="119655" y="19535"/>
                      <a:pt x="127439" y="20427"/>
                    </a:cubicBezTo>
                    <a:cubicBezTo>
                      <a:pt x="151888" y="23216"/>
                      <a:pt x="176457" y="25159"/>
                      <a:pt x="201026" y="26554"/>
                    </a:cubicBezTo>
                    <a:cubicBezTo>
                      <a:pt x="230995" y="28262"/>
                      <a:pt x="261022" y="28977"/>
                      <a:pt x="291008" y="30303"/>
                    </a:cubicBezTo>
                    <a:cubicBezTo>
                      <a:pt x="352496" y="33029"/>
                      <a:pt x="413978" y="35869"/>
                      <a:pt x="475466" y="38698"/>
                    </a:cubicBezTo>
                    <a:cubicBezTo>
                      <a:pt x="481609" y="38984"/>
                      <a:pt x="487736" y="39567"/>
                      <a:pt x="493874" y="39978"/>
                    </a:cubicBezTo>
                    <a:cubicBezTo>
                      <a:pt x="533010" y="42613"/>
                      <a:pt x="572175" y="44939"/>
                      <a:pt x="611283" y="47951"/>
                    </a:cubicBezTo>
                    <a:cubicBezTo>
                      <a:pt x="647082" y="50705"/>
                      <a:pt x="682829" y="54208"/>
                      <a:pt x="720273" y="57529"/>
                    </a:cubicBezTo>
                    <a:cubicBezTo>
                      <a:pt x="718347" y="72759"/>
                      <a:pt x="716147" y="85550"/>
                      <a:pt x="715198" y="98437"/>
                    </a:cubicBezTo>
                    <a:cubicBezTo>
                      <a:pt x="710712" y="159044"/>
                      <a:pt x="706523" y="219675"/>
                      <a:pt x="702306" y="280300"/>
                    </a:cubicBezTo>
                    <a:cubicBezTo>
                      <a:pt x="699539" y="320190"/>
                      <a:pt x="697505" y="360138"/>
                      <a:pt x="694070" y="399966"/>
                    </a:cubicBezTo>
                    <a:cubicBezTo>
                      <a:pt x="688927" y="459676"/>
                      <a:pt x="682263" y="519261"/>
                      <a:pt x="677325" y="578983"/>
                    </a:cubicBezTo>
                    <a:cubicBezTo>
                      <a:pt x="672513" y="637253"/>
                      <a:pt x="669250" y="695637"/>
                      <a:pt x="664872" y="753942"/>
                    </a:cubicBezTo>
                    <a:cubicBezTo>
                      <a:pt x="663924" y="766577"/>
                      <a:pt x="661083" y="779070"/>
                      <a:pt x="658900" y="793055"/>
                    </a:cubicBezTo>
                    <a:cubicBezTo>
                      <a:pt x="602481" y="791535"/>
                      <a:pt x="548652" y="790386"/>
                      <a:pt x="494845" y="788563"/>
                    </a:cubicBezTo>
                    <a:cubicBezTo>
                      <a:pt x="401011" y="785391"/>
                      <a:pt x="307188" y="781865"/>
                      <a:pt x="213364" y="778362"/>
                    </a:cubicBezTo>
                    <a:cubicBezTo>
                      <a:pt x="173382" y="776864"/>
                      <a:pt x="133400" y="773653"/>
                      <a:pt x="93424" y="773750"/>
                    </a:cubicBezTo>
                    <a:cubicBezTo>
                      <a:pt x="53481" y="773847"/>
                      <a:pt x="27993" y="752204"/>
                      <a:pt x="6218" y="7227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 flipH="1" rot="10800000">
                <a:off x="9467207" y="2538559"/>
                <a:ext cx="116014" cy="151879"/>
              </a:xfrm>
              <a:custGeom>
                <a:rect b="b" l="l" r="r" t="t"/>
                <a:pathLst>
                  <a:path extrusionOk="0" h="167988" w="128319">
                    <a:moveTo>
                      <a:pt x="29616" y="78928"/>
                    </a:moveTo>
                    <a:cubicBezTo>
                      <a:pt x="28707" y="81277"/>
                      <a:pt x="27793" y="83625"/>
                      <a:pt x="26873" y="85969"/>
                    </a:cubicBezTo>
                    <a:cubicBezTo>
                      <a:pt x="32931" y="91398"/>
                      <a:pt x="39120" y="96684"/>
                      <a:pt x="45001" y="102302"/>
                    </a:cubicBezTo>
                    <a:cubicBezTo>
                      <a:pt x="50516" y="107571"/>
                      <a:pt x="56477" y="112635"/>
                      <a:pt x="60871" y="118773"/>
                    </a:cubicBezTo>
                    <a:cubicBezTo>
                      <a:pt x="69781" y="131232"/>
                      <a:pt x="64180" y="144828"/>
                      <a:pt x="49441" y="148239"/>
                    </a:cubicBezTo>
                    <a:cubicBezTo>
                      <a:pt x="23021" y="154366"/>
                      <a:pt x="567" y="134940"/>
                      <a:pt x="6482" y="108629"/>
                    </a:cubicBezTo>
                    <a:cubicBezTo>
                      <a:pt x="13814" y="76047"/>
                      <a:pt x="24193" y="44152"/>
                      <a:pt x="34062" y="9073"/>
                    </a:cubicBezTo>
                    <a:cubicBezTo>
                      <a:pt x="49647" y="12948"/>
                      <a:pt x="64729" y="15234"/>
                      <a:pt x="78576" y="20669"/>
                    </a:cubicBezTo>
                    <a:cubicBezTo>
                      <a:pt x="87389" y="24132"/>
                      <a:pt x="95956" y="31030"/>
                      <a:pt x="101842" y="38568"/>
                    </a:cubicBezTo>
                    <a:cubicBezTo>
                      <a:pt x="116135" y="56885"/>
                      <a:pt x="108129" y="77751"/>
                      <a:pt x="85269" y="81705"/>
                    </a:cubicBezTo>
                    <a:cubicBezTo>
                      <a:pt x="74216" y="83620"/>
                      <a:pt x="62472" y="81934"/>
                      <a:pt x="51065" y="81380"/>
                    </a:cubicBezTo>
                    <a:cubicBezTo>
                      <a:pt x="43892" y="81037"/>
                      <a:pt x="36766" y="79779"/>
                      <a:pt x="29616" y="78928"/>
                    </a:cubicBezTo>
                    <a:close/>
                    <a:moveTo>
                      <a:pt x="63243" y="98490"/>
                    </a:moveTo>
                    <a:cubicBezTo>
                      <a:pt x="72484" y="96650"/>
                      <a:pt x="79159" y="94690"/>
                      <a:pt x="85949" y="94096"/>
                    </a:cubicBezTo>
                    <a:cubicBezTo>
                      <a:pt x="104677" y="92455"/>
                      <a:pt x="115598" y="80974"/>
                      <a:pt x="120050" y="64475"/>
                    </a:cubicBezTo>
                    <a:cubicBezTo>
                      <a:pt x="124879" y="46586"/>
                      <a:pt x="118330" y="30436"/>
                      <a:pt x="103105" y="20115"/>
                    </a:cubicBezTo>
                    <a:cubicBezTo>
                      <a:pt x="92544" y="12954"/>
                      <a:pt x="80171" y="7913"/>
                      <a:pt x="67964" y="3861"/>
                    </a:cubicBezTo>
                    <a:cubicBezTo>
                      <a:pt x="53522" y="-922"/>
                      <a:pt x="38394" y="-3631"/>
                      <a:pt x="24198" y="-7083"/>
                    </a:cubicBezTo>
                    <a:cubicBezTo>
                      <a:pt x="22238" y="-5437"/>
                      <a:pt x="20135" y="-4500"/>
                      <a:pt x="20123" y="-3540"/>
                    </a:cubicBezTo>
                    <a:cubicBezTo>
                      <a:pt x="19729" y="34739"/>
                      <a:pt x="1350" y="68841"/>
                      <a:pt x="-5245" y="105714"/>
                    </a:cubicBezTo>
                    <a:cubicBezTo>
                      <a:pt x="-8166" y="122047"/>
                      <a:pt x="-7743" y="137415"/>
                      <a:pt x="5864" y="147525"/>
                    </a:cubicBezTo>
                    <a:cubicBezTo>
                      <a:pt x="21587" y="159206"/>
                      <a:pt x="39800" y="165436"/>
                      <a:pt x="59797" y="157035"/>
                    </a:cubicBezTo>
                    <a:cubicBezTo>
                      <a:pt x="77119" y="149754"/>
                      <a:pt x="83017" y="134838"/>
                      <a:pt x="74867" y="117733"/>
                    </a:cubicBezTo>
                    <a:cubicBezTo>
                      <a:pt x="71947" y="111600"/>
                      <a:pt x="67844" y="106028"/>
                      <a:pt x="63243" y="984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 flipH="1" rot="10800000">
                <a:off x="9311929" y="2563543"/>
                <a:ext cx="117833" cy="166267"/>
              </a:xfrm>
              <a:custGeom>
                <a:rect b="b" l="l" r="r" t="t"/>
                <a:pathLst>
                  <a:path extrusionOk="0" h="183902" w="130331">
                    <a:moveTo>
                      <a:pt x="84083" y="103470"/>
                    </a:moveTo>
                    <a:cubicBezTo>
                      <a:pt x="81591" y="124627"/>
                      <a:pt x="72213" y="140298"/>
                      <a:pt x="60503" y="154408"/>
                    </a:cubicBezTo>
                    <a:cubicBezTo>
                      <a:pt x="47273" y="170364"/>
                      <a:pt x="31214" y="168438"/>
                      <a:pt x="22327" y="149613"/>
                    </a:cubicBezTo>
                    <a:cubicBezTo>
                      <a:pt x="13429" y="130782"/>
                      <a:pt x="10074" y="110682"/>
                      <a:pt x="13795" y="89011"/>
                    </a:cubicBezTo>
                    <a:cubicBezTo>
                      <a:pt x="37197" y="93823"/>
                      <a:pt x="59440" y="98401"/>
                      <a:pt x="84083" y="103470"/>
                    </a:cubicBezTo>
                    <a:close/>
                    <a:moveTo>
                      <a:pt x="89570" y="92057"/>
                    </a:moveTo>
                    <a:cubicBezTo>
                      <a:pt x="68996" y="87965"/>
                      <a:pt x="50130" y="84713"/>
                      <a:pt x="31511" y="80387"/>
                    </a:cubicBezTo>
                    <a:cubicBezTo>
                      <a:pt x="11286" y="75684"/>
                      <a:pt x="8685" y="71655"/>
                      <a:pt x="8285" y="50001"/>
                    </a:cubicBezTo>
                    <a:cubicBezTo>
                      <a:pt x="8057" y="37708"/>
                      <a:pt x="8285" y="25363"/>
                      <a:pt x="7171" y="13150"/>
                    </a:cubicBezTo>
                    <a:cubicBezTo>
                      <a:pt x="6530" y="6155"/>
                      <a:pt x="6645" y="-2246"/>
                      <a:pt x="-3419" y="-7012"/>
                    </a:cubicBezTo>
                    <a:cubicBezTo>
                      <a:pt x="-4757" y="-3292"/>
                      <a:pt x="-6597" y="-720"/>
                      <a:pt x="-6437" y="1726"/>
                    </a:cubicBezTo>
                    <a:cubicBezTo>
                      <a:pt x="-4219" y="36096"/>
                      <a:pt x="-2082" y="70477"/>
                      <a:pt x="867" y="104790"/>
                    </a:cubicBezTo>
                    <a:cubicBezTo>
                      <a:pt x="2044" y="118478"/>
                      <a:pt x="4353" y="132188"/>
                      <a:pt x="7594" y="145544"/>
                    </a:cubicBezTo>
                    <a:cubicBezTo>
                      <a:pt x="11445" y="161455"/>
                      <a:pt x="20761" y="173445"/>
                      <a:pt x="37974" y="176382"/>
                    </a:cubicBezTo>
                    <a:cubicBezTo>
                      <a:pt x="54742" y="179240"/>
                      <a:pt x="66007" y="169684"/>
                      <a:pt x="74202" y="156934"/>
                    </a:cubicBezTo>
                    <a:cubicBezTo>
                      <a:pt x="82454" y="144098"/>
                      <a:pt x="89741" y="130519"/>
                      <a:pt x="96170" y="116666"/>
                    </a:cubicBezTo>
                    <a:cubicBezTo>
                      <a:pt x="100177" y="108031"/>
                      <a:pt x="105029" y="102596"/>
                      <a:pt x="118848" y="104276"/>
                    </a:cubicBezTo>
                    <a:cubicBezTo>
                      <a:pt x="112927" y="99035"/>
                      <a:pt x="109886" y="96349"/>
                      <a:pt x="105074" y="92092"/>
                    </a:cubicBezTo>
                    <a:cubicBezTo>
                      <a:pt x="109383" y="80604"/>
                      <a:pt x="112692" y="67048"/>
                      <a:pt x="119328" y="55378"/>
                    </a:cubicBezTo>
                    <a:cubicBezTo>
                      <a:pt x="126460" y="42834"/>
                      <a:pt x="125151" y="32650"/>
                      <a:pt x="115893" y="20700"/>
                    </a:cubicBezTo>
                    <a:cubicBezTo>
                      <a:pt x="100697" y="41537"/>
                      <a:pt x="100742" y="67797"/>
                      <a:pt x="89570" y="9205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flipH="1" rot="10800000">
                <a:off x="9620968" y="2526724"/>
                <a:ext cx="128513" cy="143674"/>
              </a:xfrm>
              <a:custGeom>
                <a:rect b="b" l="l" r="r" t="t"/>
                <a:pathLst>
                  <a:path extrusionOk="0" h="158912" w="142144">
                    <a:moveTo>
                      <a:pt x="135170" y="38741"/>
                    </a:moveTo>
                    <a:cubicBezTo>
                      <a:pt x="131061" y="15624"/>
                      <a:pt x="118934" y="4617"/>
                      <a:pt x="102652" y="-1995"/>
                    </a:cubicBezTo>
                    <a:cubicBezTo>
                      <a:pt x="62344" y="-18351"/>
                      <a:pt x="11972" y="6212"/>
                      <a:pt x="-2927" y="46817"/>
                    </a:cubicBezTo>
                    <a:cubicBezTo>
                      <a:pt x="-17872" y="87570"/>
                      <a:pt x="10463" y="138519"/>
                      <a:pt x="51051" y="149344"/>
                    </a:cubicBezTo>
                    <a:cubicBezTo>
                      <a:pt x="68196" y="153921"/>
                      <a:pt x="84661" y="152196"/>
                      <a:pt x="99989" y="143252"/>
                    </a:cubicBezTo>
                    <a:cubicBezTo>
                      <a:pt x="102538" y="141760"/>
                      <a:pt x="103584" y="137679"/>
                      <a:pt x="108007" y="130336"/>
                    </a:cubicBezTo>
                    <a:cubicBezTo>
                      <a:pt x="93645" y="134365"/>
                      <a:pt x="83964" y="138857"/>
                      <a:pt x="74089" y="139337"/>
                    </a:cubicBezTo>
                    <a:cubicBezTo>
                      <a:pt x="64522" y="139805"/>
                      <a:pt x="53892" y="137948"/>
                      <a:pt x="45308" y="133822"/>
                    </a:cubicBezTo>
                    <a:cubicBezTo>
                      <a:pt x="35930" y="129313"/>
                      <a:pt x="27031" y="122129"/>
                      <a:pt x="20402" y="114077"/>
                    </a:cubicBezTo>
                    <a:cubicBezTo>
                      <a:pt x="14275" y="106636"/>
                      <a:pt x="10292" y="96846"/>
                      <a:pt x="7355" y="87473"/>
                    </a:cubicBezTo>
                    <a:cubicBezTo>
                      <a:pt x="-1047" y="60693"/>
                      <a:pt x="11515" y="31141"/>
                      <a:pt x="36541" y="16356"/>
                    </a:cubicBezTo>
                    <a:cubicBezTo>
                      <a:pt x="70294" y="-3578"/>
                      <a:pt x="94920" y="1440"/>
                      <a:pt x="135170" y="3874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9" name="Google Shape;279;p13"/>
            <p:cNvGrpSpPr/>
            <p:nvPr/>
          </p:nvGrpSpPr>
          <p:grpSpPr>
            <a:xfrm>
              <a:off x="8638124" y="2840160"/>
              <a:ext cx="761655" cy="685550"/>
              <a:chOff x="8344943" y="2847008"/>
              <a:chExt cx="879920" cy="791998"/>
            </a:xfrm>
          </p:grpSpPr>
          <p:sp>
            <p:nvSpPr>
              <p:cNvPr id="280" name="Google Shape;280;p13"/>
              <p:cNvSpPr/>
              <p:nvPr/>
            </p:nvSpPr>
            <p:spPr>
              <a:xfrm flipH="1" rot="10800000">
                <a:off x="8441382" y="2847008"/>
                <a:ext cx="595704" cy="584446"/>
              </a:xfrm>
              <a:custGeom>
                <a:rect b="b" l="l" r="r" t="t"/>
                <a:pathLst>
                  <a:path extrusionOk="0" h="646434" w="658886">
                    <a:moveTo>
                      <a:pt x="79273" y="146497"/>
                    </a:moveTo>
                    <a:cubicBezTo>
                      <a:pt x="70466" y="154041"/>
                      <a:pt x="65409" y="158367"/>
                      <a:pt x="56939" y="165625"/>
                    </a:cubicBezTo>
                    <a:cubicBezTo>
                      <a:pt x="57762" y="149463"/>
                      <a:pt x="63717" y="146200"/>
                      <a:pt x="79273" y="146497"/>
                    </a:cubicBezTo>
                    <a:close/>
                    <a:moveTo>
                      <a:pt x="626890" y="401672"/>
                    </a:moveTo>
                    <a:cubicBezTo>
                      <a:pt x="618729" y="415896"/>
                      <a:pt x="607459" y="417874"/>
                      <a:pt x="595761" y="418725"/>
                    </a:cubicBezTo>
                    <a:cubicBezTo>
                      <a:pt x="583496" y="419623"/>
                      <a:pt x="570952" y="418862"/>
                      <a:pt x="558985" y="421183"/>
                    </a:cubicBezTo>
                    <a:cubicBezTo>
                      <a:pt x="530027" y="426807"/>
                      <a:pt x="522003" y="445700"/>
                      <a:pt x="536090" y="471618"/>
                    </a:cubicBezTo>
                    <a:cubicBezTo>
                      <a:pt x="542685" y="483745"/>
                      <a:pt x="550178" y="495758"/>
                      <a:pt x="554344" y="508754"/>
                    </a:cubicBezTo>
                    <a:cubicBezTo>
                      <a:pt x="560407" y="527676"/>
                      <a:pt x="551338" y="537060"/>
                      <a:pt x="532055" y="534129"/>
                    </a:cubicBezTo>
                    <a:cubicBezTo>
                      <a:pt x="519139" y="532168"/>
                      <a:pt x="506292" y="529797"/>
                      <a:pt x="493399" y="527722"/>
                    </a:cubicBezTo>
                    <a:cubicBezTo>
                      <a:pt x="458378" y="522093"/>
                      <a:pt x="441216" y="536140"/>
                      <a:pt x="439387" y="572116"/>
                    </a:cubicBezTo>
                    <a:cubicBezTo>
                      <a:pt x="438924" y="581340"/>
                      <a:pt x="440450" y="590867"/>
                      <a:pt x="438661" y="599771"/>
                    </a:cubicBezTo>
                    <a:cubicBezTo>
                      <a:pt x="436798" y="609052"/>
                      <a:pt x="434420" y="622425"/>
                      <a:pt x="428020" y="625694"/>
                    </a:cubicBezTo>
                    <a:cubicBezTo>
                      <a:pt x="416287" y="631689"/>
                      <a:pt x="409806" y="618099"/>
                      <a:pt x="403114" y="610269"/>
                    </a:cubicBezTo>
                    <a:cubicBezTo>
                      <a:pt x="394153" y="599794"/>
                      <a:pt x="387066" y="587615"/>
                      <a:pt x="377516" y="577780"/>
                    </a:cubicBezTo>
                    <a:cubicBezTo>
                      <a:pt x="358302" y="558006"/>
                      <a:pt x="333379" y="559503"/>
                      <a:pt x="315491" y="580757"/>
                    </a:cubicBezTo>
                    <a:cubicBezTo>
                      <a:pt x="308582" y="588970"/>
                      <a:pt x="302884" y="598188"/>
                      <a:pt x="296295" y="606692"/>
                    </a:cubicBezTo>
                    <a:cubicBezTo>
                      <a:pt x="291614" y="612744"/>
                      <a:pt x="287088" y="619253"/>
                      <a:pt x="281213" y="623968"/>
                    </a:cubicBezTo>
                    <a:cubicBezTo>
                      <a:pt x="271514" y="631752"/>
                      <a:pt x="262410" y="629243"/>
                      <a:pt x="257090" y="617762"/>
                    </a:cubicBezTo>
                    <a:cubicBezTo>
                      <a:pt x="254215" y="611550"/>
                      <a:pt x="253055" y="604560"/>
                      <a:pt x="250900" y="597994"/>
                    </a:cubicBezTo>
                    <a:cubicBezTo>
                      <a:pt x="247071" y="586335"/>
                      <a:pt x="244202" y="574190"/>
                      <a:pt x="238887" y="563235"/>
                    </a:cubicBezTo>
                    <a:cubicBezTo>
                      <a:pt x="229720" y="544307"/>
                      <a:pt x="215193" y="537854"/>
                      <a:pt x="195082" y="544661"/>
                    </a:cubicBezTo>
                    <a:cubicBezTo>
                      <a:pt x="182177" y="549022"/>
                      <a:pt x="170473" y="556914"/>
                      <a:pt x="158203" y="563166"/>
                    </a:cubicBezTo>
                    <a:cubicBezTo>
                      <a:pt x="148219" y="568258"/>
                      <a:pt x="138195" y="573265"/>
                      <a:pt x="129239" y="577774"/>
                    </a:cubicBezTo>
                    <a:cubicBezTo>
                      <a:pt x="116106" y="567870"/>
                      <a:pt x="115038" y="556994"/>
                      <a:pt x="118118" y="545004"/>
                    </a:cubicBezTo>
                    <a:cubicBezTo>
                      <a:pt x="121741" y="530894"/>
                      <a:pt x="126296" y="516978"/>
                      <a:pt x="129039" y="502707"/>
                    </a:cubicBezTo>
                    <a:cubicBezTo>
                      <a:pt x="135275" y="470286"/>
                      <a:pt x="121884" y="452175"/>
                      <a:pt x="89343" y="448861"/>
                    </a:cubicBezTo>
                    <a:cubicBezTo>
                      <a:pt x="77119" y="447615"/>
                      <a:pt x="64688" y="448529"/>
                      <a:pt x="52396" y="447775"/>
                    </a:cubicBezTo>
                    <a:cubicBezTo>
                      <a:pt x="47509" y="447472"/>
                      <a:pt x="42737" y="445312"/>
                      <a:pt x="35319" y="443294"/>
                    </a:cubicBezTo>
                    <a:cubicBezTo>
                      <a:pt x="40274" y="435493"/>
                      <a:pt x="43509" y="429601"/>
                      <a:pt x="47503" y="424280"/>
                    </a:cubicBezTo>
                    <a:cubicBezTo>
                      <a:pt x="55356" y="413816"/>
                      <a:pt x="64500" y="404232"/>
                      <a:pt x="71558" y="393282"/>
                    </a:cubicBezTo>
                    <a:cubicBezTo>
                      <a:pt x="88709" y="366662"/>
                      <a:pt x="84880" y="346196"/>
                      <a:pt x="59597" y="327428"/>
                    </a:cubicBezTo>
                    <a:cubicBezTo>
                      <a:pt x="50984" y="321045"/>
                      <a:pt x="41011" y="316536"/>
                      <a:pt x="32147" y="310455"/>
                    </a:cubicBezTo>
                    <a:cubicBezTo>
                      <a:pt x="23803" y="304734"/>
                      <a:pt x="16099" y="298082"/>
                      <a:pt x="4309" y="288858"/>
                    </a:cubicBezTo>
                    <a:cubicBezTo>
                      <a:pt x="15842" y="284920"/>
                      <a:pt x="22117" y="282897"/>
                      <a:pt x="28301" y="280640"/>
                    </a:cubicBezTo>
                    <a:cubicBezTo>
                      <a:pt x="43349" y="275159"/>
                      <a:pt x="59225" y="271175"/>
                      <a:pt x="73181" y="263649"/>
                    </a:cubicBezTo>
                    <a:cubicBezTo>
                      <a:pt x="95847" y="251424"/>
                      <a:pt x="100007" y="231113"/>
                      <a:pt x="86520" y="208934"/>
                    </a:cubicBezTo>
                    <a:cubicBezTo>
                      <a:pt x="82536" y="202378"/>
                      <a:pt x="77444" y="196481"/>
                      <a:pt x="73735" y="189794"/>
                    </a:cubicBezTo>
                    <a:cubicBezTo>
                      <a:pt x="65900" y="175666"/>
                      <a:pt x="69226" y="166402"/>
                      <a:pt x="84548" y="161310"/>
                    </a:cubicBezTo>
                    <a:cubicBezTo>
                      <a:pt x="93201" y="158430"/>
                      <a:pt x="102448" y="157001"/>
                      <a:pt x="111546" y="155875"/>
                    </a:cubicBezTo>
                    <a:cubicBezTo>
                      <a:pt x="146019" y="151629"/>
                      <a:pt x="157500" y="139393"/>
                      <a:pt x="158300" y="105246"/>
                    </a:cubicBezTo>
                    <a:cubicBezTo>
                      <a:pt x="158374" y="102166"/>
                      <a:pt x="158300" y="99080"/>
                      <a:pt x="158380" y="95999"/>
                    </a:cubicBezTo>
                    <a:cubicBezTo>
                      <a:pt x="159432" y="58720"/>
                      <a:pt x="165410" y="54291"/>
                      <a:pt x="201340" y="64184"/>
                    </a:cubicBezTo>
                    <a:cubicBezTo>
                      <a:pt x="235687" y="73642"/>
                      <a:pt x="252118" y="67790"/>
                      <a:pt x="272714" y="38992"/>
                    </a:cubicBezTo>
                    <a:cubicBezTo>
                      <a:pt x="278515" y="30883"/>
                      <a:pt x="283916" y="22299"/>
                      <a:pt x="290820" y="15218"/>
                    </a:cubicBezTo>
                    <a:cubicBezTo>
                      <a:pt x="300718" y="5062"/>
                      <a:pt x="311016" y="4994"/>
                      <a:pt x="321235" y="14789"/>
                    </a:cubicBezTo>
                    <a:cubicBezTo>
                      <a:pt x="327253" y="20567"/>
                      <a:pt x="332465" y="27562"/>
                      <a:pt x="336643" y="34809"/>
                    </a:cubicBezTo>
                    <a:cubicBezTo>
                      <a:pt x="358411" y="72597"/>
                      <a:pt x="389552" y="70705"/>
                      <a:pt x="416704" y="45496"/>
                    </a:cubicBezTo>
                    <a:cubicBezTo>
                      <a:pt x="423419" y="39255"/>
                      <a:pt x="430894" y="33437"/>
                      <a:pt x="438907" y="29048"/>
                    </a:cubicBezTo>
                    <a:cubicBezTo>
                      <a:pt x="452263" y="21744"/>
                      <a:pt x="461081" y="26179"/>
                      <a:pt x="463761" y="41078"/>
                    </a:cubicBezTo>
                    <a:cubicBezTo>
                      <a:pt x="465659" y="51662"/>
                      <a:pt x="466567" y="62447"/>
                      <a:pt x="467470" y="73174"/>
                    </a:cubicBezTo>
                    <a:cubicBezTo>
                      <a:pt x="469996" y="103103"/>
                      <a:pt x="479472" y="113224"/>
                      <a:pt x="508813" y="114516"/>
                    </a:cubicBezTo>
                    <a:cubicBezTo>
                      <a:pt x="524918" y="115225"/>
                      <a:pt x="541114" y="113636"/>
                      <a:pt x="557259" y="113865"/>
                    </a:cubicBezTo>
                    <a:cubicBezTo>
                      <a:pt x="580570" y="114190"/>
                      <a:pt x="584542" y="120911"/>
                      <a:pt x="574775" y="142622"/>
                    </a:cubicBezTo>
                    <a:cubicBezTo>
                      <a:pt x="572592" y="147469"/>
                      <a:pt x="569472" y="151886"/>
                      <a:pt x="566866" y="156550"/>
                    </a:cubicBezTo>
                    <a:cubicBezTo>
                      <a:pt x="561991" y="165254"/>
                      <a:pt x="557356" y="174106"/>
                      <a:pt x="552281" y="182702"/>
                    </a:cubicBezTo>
                    <a:cubicBezTo>
                      <a:pt x="537256" y="208128"/>
                      <a:pt x="565128" y="252322"/>
                      <a:pt x="596281" y="244492"/>
                    </a:cubicBezTo>
                    <a:cubicBezTo>
                      <a:pt x="599944" y="243566"/>
                      <a:pt x="603956" y="243578"/>
                      <a:pt x="607774" y="243772"/>
                    </a:cubicBezTo>
                    <a:cubicBezTo>
                      <a:pt x="618095" y="244309"/>
                      <a:pt x="631342" y="240069"/>
                      <a:pt x="635628" y="253733"/>
                    </a:cubicBezTo>
                    <a:cubicBezTo>
                      <a:pt x="639743" y="266821"/>
                      <a:pt x="629673" y="274873"/>
                      <a:pt x="620398" y="282017"/>
                    </a:cubicBezTo>
                    <a:cubicBezTo>
                      <a:pt x="608808" y="290932"/>
                      <a:pt x="596372" y="298859"/>
                      <a:pt x="585479" y="308535"/>
                    </a:cubicBezTo>
                    <a:cubicBezTo>
                      <a:pt x="569563" y="322668"/>
                      <a:pt x="568129" y="341064"/>
                      <a:pt x="581359" y="357815"/>
                    </a:cubicBezTo>
                    <a:cubicBezTo>
                      <a:pt x="586988" y="364936"/>
                      <a:pt x="594806" y="370296"/>
                      <a:pt x="601435" y="376663"/>
                    </a:cubicBezTo>
                    <a:cubicBezTo>
                      <a:pt x="610099" y="384973"/>
                      <a:pt x="618580" y="393488"/>
                      <a:pt x="626890" y="401672"/>
                    </a:cubicBezTo>
                    <a:close/>
                    <a:moveTo>
                      <a:pt x="16751" y="452438"/>
                    </a:moveTo>
                    <a:cubicBezTo>
                      <a:pt x="34010" y="456141"/>
                      <a:pt x="44852" y="459279"/>
                      <a:pt x="55910" y="460593"/>
                    </a:cubicBezTo>
                    <a:cubicBezTo>
                      <a:pt x="65791" y="461759"/>
                      <a:pt x="75930" y="460565"/>
                      <a:pt x="85925" y="461016"/>
                    </a:cubicBezTo>
                    <a:cubicBezTo>
                      <a:pt x="111912" y="462182"/>
                      <a:pt x="120313" y="471749"/>
                      <a:pt x="116735" y="497793"/>
                    </a:cubicBezTo>
                    <a:cubicBezTo>
                      <a:pt x="114758" y="512200"/>
                      <a:pt x="109900" y="526207"/>
                      <a:pt x="107768" y="540603"/>
                    </a:cubicBezTo>
                    <a:cubicBezTo>
                      <a:pt x="106340" y="550239"/>
                      <a:pt x="105568" y="560697"/>
                      <a:pt x="107791" y="569996"/>
                    </a:cubicBezTo>
                    <a:cubicBezTo>
                      <a:pt x="111849" y="586935"/>
                      <a:pt x="125062" y="592690"/>
                      <a:pt x="141441" y="585963"/>
                    </a:cubicBezTo>
                    <a:cubicBezTo>
                      <a:pt x="149196" y="582780"/>
                      <a:pt x="156374" y="578140"/>
                      <a:pt x="163701" y="573956"/>
                    </a:cubicBezTo>
                    <a:cubicBezTo>
                      <a:pt x="172376" y="568996"/>
                      <a:pt x="180543" y="562944"/>
                      <a:pt x="189613" y="558909"/>
                    </a:cubicBezTo>
                    <a:cubicBezTo>
                      <a:pt x="211975" y="548953"/>
                      <a:pt x="221685" y="552828"/>
                      <a:pt x="231001" y="575379"/>
                    </a:cubicBezTo>
                    <a:cubicBezTo>
                      <a:pt x="235081" y="585261"/>
                      <a:pt x="237939" y="595736"/>
                      <a:pt x="240436" y="606160"/>
                    </a:cubicBezTo>
                    <a:cubicBezTo>
                      <a:pt x="243945" y="620842"/>
                      <a:pt x="248271" y="635655"/>
                      <a:pt x="264599" y="639627"/>
                    </a:cubicBezTo>
                    <a:cubicBezTo>
                      <a:pt x="282276" y="643931"/>
                      <a:pt x="293088" y="631626"/>
                      <a:pt x="302610" y="618945"/>
                    </a:cubicBezTo>
                    <a:cubicBezTo>
                      <a:pt x="310439" y="608521"/>
                      <a:pt x="317269" y="597211"/>
                      <a:pt x="325990" y="587609"/>
                    </a:cubicBezTo>
                    <a:cubicBezTo>
                      <a:pt x="340020" y="572150"/>
                      <a:pt x="357594" y="572590"/>
                      <a:pt x="371601" y="588152"/>
                    </a:cubicBezTo>
                    <a:cubicBezTo>
                      <a:pt x="378253" y="595548"/>
                      <a:pt x="383408" y="604263"/>
                      <a:pt x="389746" y="611973"/>
                    </a:cubicBezTo>
                    <a:cubicBezTo>
                      <a:pt x="396061" y="619653"/>
                      <a:pt x="402165" y="627883"/>
                      <a:pt x="409852" y="633998"/>
                    </a:cubicBezTo>
                    <a:cubicBezTo>
                      <a:pt x="424676" y="645788"/>
                      <a:pt x="440890" y="641085"/>
                      <a:pt x="445742" y="623060"/>
                    </a:cubicBezTo>
                    <a:cubicBezTo>
                      <a:pt x="449285" y="609886"/>
                      <a:pt x="450520" y="595816"/>
                      <a:pt x="450845" y="582100"/>
                    </a:cubicBezTo>
                    <a:cubicBezTo>
                      <a:pt x="451845" y="540895"/>
                      <a:pt x="460692" y="533780"/>
                      <a:pt x="501657" y="541701"/>
                    </a:cubicBezTo>
                    <a:cubicBezTo>
                      <a:pt x="513670" y="544021"/>
                      <a:pt x="526061" y="545055"/>
                      <a:pt x="538313" y="545336"/>
                    </a:cubicBezTo>
                    <a:cubicBezTo>
                      <a:pt x="561185" y="545867"/>
                      <a:pt x="572775" y="531659"/>
                      <a:pt x="567243" y="509640"/>
                    </a:cubicBezTo>
                    <a:cubicBezTo>
                      <a:pt x="565037" y="500833"/>
                      <a:pt x="560379" y="492603"/>
                      <a:pt x="556533" y="484248"/>
                    </a:cubicBezTo>
                    <a:cubicBezTo>
                      <a:pt x="553641" y="477967"/>
                      <a:pt x="550098" y="471983"/>
                      <a:pt x="547126" y="465737"/>
                    </a:cubicBezTo>
                    <a:cubicBezTo>
                      <a:pt x="538096" y="446786"/>
                      <a:pt x="541765" y="439294"/>
                      <a:pt x="562951" y="436002"/>
                    </a:cubicBezTo>
                    <a:cubicBezTo>
                      <a:pt x="575090" y="434116"/>
                      <a:pt x="587514" y="434202"/>
                      <a:pt x="599790" y="433156"/>
                    </a:cubicBezTo>
                    <a:cubicBezTo>
                      <a:pt x="605887" y="432642"/>
                      <a:pt x="612077" y="432121"/>
                      <a:pt x="617986" y="430647"/>
                    </a:cubicBezTo>
                    <a:cubicBezTo>
                      <a:pt x="635794" y="426206"/>
                      <a:pt x="644018" y="412399"/>
                      <a:pt x="635948" y="396037"/>
                    </a:cubicBezTo>
                    <a:cubicBezTo>
                      <a:pt x="630799" y="385590"/>
                      <a:pt x="621684" y="376229"/>
                      <a:pt x="612368" y="368862"/>
                    </a:cubicBezTo>
                    <a:cubicBezTo>
                      <a:pt x="581759" y="344670"/>
                      <a:pt x="581233" y="337258"/>
                      <a:pt x="610654" y="310186"/>
                    </a:cubicBezTo>
                    <a:cubicBezTo>
                      <a:pt x="620827" y="300819"/>
                      <a:pt x="630199" y="290567"/>
                      <a:pt x="640515" y="281365"/>
                    </a:cubicBezTo>
                    <a:cubicBezTo>
                      <a:pt x="649830" y="273056"/>
                      <a:pt x="656025" y="263403"/>
                      <a:pt x="652493" y="250990"/>
                    </a:cubicBezTo>
                    <a:cubicBezTo>
                      <a:pt x="648624" y="237371"/>
                      <a:pt x="637960" y="229342"/>
                      <a:pt x="624507" y="226313"/>
                    </a:cubicBezTo>
                    <a:cubicBezTo>
                      <a:pt x="614814" y="224130"/>
                      <a:pt x="604619" y="224267"/>
                      <a:pt x="594749" y="222729"/>
                    </a:cubicBezTo>
                    <a:cubicBezTo>
                      <a:pt x="586062" y="221369"/>
                      <a:pt x="577518" y="219123"/>
                      <a:pt x="565951" y="216632"/>
                    </a:cubicBezTo>
                    <a:cubicBezTo>
                      <a:pt x="573741" y="195755"/>
                      <a:pt x="581302" y="178215"/>
                      <a:pt x="586719" y="160036"/>
                    </a:cubicBezTo>
                    <a:cubicBezTo>
                      <a:pt x="590360" y="147817"/>
                      <a:pt x="592783" y="134650"/>
                      <a:pt x="592480" y="121980"/>
                    </a:cubicBezTo>
                    <a:cubicBezTo>
                      <a:pt x="592069" y="104452"/>
                      <a:pt x="580113" y="93439"/>
                      <a:pt x="562579" y="93788"/>
                    </a:cubicBezTo>
                    <a:cubicBezTo>
                      <a:pt x="548115" y="94079"/>
                      <a:pt x="533581" y="96651"/>
                      <a:pt x="519300" y="99383"/>
                    </a:cubicBezTo>
                    <a:cubicBezTo>
                      <a:pt x="498211" y="103412"/>
                      <a:pt x="488667" y="97497"/>
                      <a:pt x="486067" y="75974"/>
                    </a:cubicBezTo>
                    <a:cubicBezTo>
                      <a:pt x="484787" y="65327"/>
                      <a:pt x="485627" y="54446"/>
                      <a:pt x="485084" y="43690"/>
                    </a:cubicBezTo>
                    <a:cubicBezTo>
                      <a:pt x="483672" y="15749"/>
                      <a:pt x="461944" y="1971"/>
                      <a:pt x="437467" y="14629"/>
                    </a:cubicBezTo>
                    <a:cubicBezTo>
                      <a:pt x="423230" y="21984"/>
                      <a:pt x="410623" y="32420"/>
                      <a:pt x="396987" y="41004"/>
                    </a:cubicBezTo>
                    <a:cubicBezTo>
                      <a:pt x="372761" y="56257"/>
                      <a:pt x="366143" y="54623"/>
                      <a:pt x="350673" y="30254"/>
                    </a:cubicBezTo>
                    <a:cubicBezTo>
                      <a:pt x="342455" y="17309"/>
                      <a:pt x="334922" y="4411"/>
                      <a:pt x="319537" y="-2442"/>
                    </a:cubicBezTo>
                    <a:cubicBezTo>
                      <a:pt x="305342" y="-8762"/>
                      <a:pt x="293637" y="-6390"/>
                      <a:pt x="283859" y="3799"/>
                    </a:cubicBezTo>
                    <a:cubicBezTo>
                      <a:pt x="274326" y="13709"/>
                      <a:pt x="266405" y="25196"/>
                      <a:pt x="258004" y="36163"/>
                    </a:cubicBezTo>
                    <a:cubicBezTo>
                      <a:pt x="243208" y="55480"/>
                      <a:pt x="238602" y="56577"/>
                      <a:pt x="217856" y="44644"/>
                    </a:cubicBezTo>
                    <a:cubicBezTo>
                      <a:pt x="204420" y="36918"/>
                      <a:pt x="191013" y="29660"/>
                      <a:pt x="174588" y="31203"/>
                    </a:cubicBezTo>
                    <a:cubicBezTo>
                      <a:pt x="156831" y="32866"/>
                      <a:pt x="147247" y="39455"/>
                      <a:pt x="143590" y="56623"/>
                    </a:cubicBezTo>
                    <a:cubicBezTo>
                      <a:pt x="140732" y="70030"/>
                      <a:pt x="139646" y="83918"/>
                      <a:pt x="138943" y="97651"/>
                    </a:cubicBezTo>
                    <a:cubicBezTo>
                      <a:pt x="137343" y="128735"/>
                      <a:pt x="128479" y="137004"/>
                      <a:pt x="97436" y="134987"/>
                    </a:cubicBezTo>
                    <a:cubicBezTo>
                      <a:pt x="88257" y="134393"/>
                      <a:pt x="78959" y="132735"/>
                      <a:pt x="69918" y="133621"/>
                    </a:cubicBezTo>
                    <a:cubicBezTo>
                      <a:pt x="50692" y="135513"/>
                      <a:pt x="42560" y="146223"/>
                      <a:pt x="46938" y="165294"/>
                    </a:cubicBezTo>
                    <a:cubicBezTo>
                      <a:pt x="49275" y="175461"/>
                      <a:pt x="54664" y="185262"/>
                      <a:pt x="60202" y="194297"/>
                    </a:cubicBezTo>
                    <a:cubicBezTo>
                      <a:pt x="76136" y="220295"/>
                      <a:pt x="74438" y="230502"/>
                      <a:pt x="49132" y="247487"/>
                    </a:cubicBezTo>
                    <a:cubicBezTo>
                      <a:pt x="42811" y="251733"/>
                      <a:pt x="35594" y="254631"/>
                      <a:pt x="29021" y="258528"/>
                    </a:cubicBezTo>
                    <a:cubicBezTo>
                      <a:pt x="20443" y="263620"/>
                      <a:pt x="11345" y="268209"/>
                      <a:pt x="3824" y="274599"/>
                    </a:cubicBezTo>
                    <a:cubicBezTo>
                      <a:pt x="-8966" y="285463"/>
                      <a:pt x="-8326" y="296522"/>
                      <a:pt x="5058" y="307152"/>
                    </a:cubicBezTo>
                    <a:cubicBezTo>
                      <a:pt x="11659" y="312392"/>
                      <a:pt x="19151" y="316524"/>
                      <a:pt x="26364" y="320959"/>
                    </a:cubicBezTo>
                    <a:cubicBezTo>
                      <a:pt x="32890" y="324971"/>
                      <a:pt x="39720" y="328514"/>
                      <a:pt x="46200" y="332612"/>
                    </a:cubicBezTo>
                    <a:cubicBezTo>
                      <a:pt x="74690" y="350625"/>
                      <a:pt x="77404" y="365565"/>
                      <a:pt x="56985" y="392962"/>
                    </a:cubicBezTo>
                    <a:cubicBezTo>
                      <a:pt x="51018" y="400969"/>
                      <a:pt x="43823" y="408101"/>
                      <a:pt x="38228" y="416342"/>
                    </a:cubicBezTo>
                    <a:cubicBezTo>
                      <a:pt x="31536" y="426201"/>
                      <a:pt x="25958" y="436819"/>
                      <a:pt x="16751" y="45243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3"/>
              <p:cNvSpPr/>
              <p:nvPr/>
            </p:nvSpPr>
            <p:spPr>
              <a:xfrm flipH="1" rot="10800000">
                <a:off x="8904053" y="3260356"/>
                <a:ext cx="320810" cy="314684"/>
              </a:xfrm>
              <a:custGeom>
                <a:rect b="b" l="l" r="r" t="t"/>
                <a:pathLst>
                  <a:path extrusionOk="0" h="348060" w="354836">
                    <a:moveTo>
                      <a:pt x="177243" y="155608"/>
                    </a:moveTo>
                    <a:cubicBezTo>
                      <a:pt x="221397" y="166655"/>
                      <a:pt x="264271" y="164254"/>
                      <a:pt x="312511" y="164649"/>
                    </a:cubicBezTo>
                    <a:cubicBezTo>
                      <a:pt x="301287" y="176079"/>
                      <a:pt x="294669" y="184200"/>
                      <a:pt x="286719" y="190698"/>
                    </a:cubicBezTo>
                    <a:cubicBezTo>
                      <a:pt x="235547" y="232543"/>
                      <a:pt x="184095" y="274051"/>
                      <a:pt x="132637" y="315553"/>
                    </a:cubicBezTo>
                    <a:cubicBezTo>
                      <a:pt x="131414" y="316536"/>
                      <a:pt x="129054" y="316113"/>
                      <a:pt x="125756" y="316542"/>
                    </a:cubicBezTo>
                    <a:cubicBezTo>
                      <a:pt x="127094" y="310701"/>
                      <a:pt x="128254" y="306358"/>
                      <a:pt x="129054" y="301946"/>
                    </a:cubicBezTo>
                    <a:cubicBezTo>
                      <a:pt x="132346" y="283852"/>
                      <a:pt x="137289" y="265850"/>
                      <a:pt x="138364" y="247619"/>
                    </a:cubicBezTo>
                    <a:cubicBezTo>
                      <a:pt x="140272" y="215386"/>
                      <a:pt x="122607" y="198573"/>
                      <a:pt x="90609" y="200368"/>
                    </a:cubicBezTo>
                    <a:cubicBezTo>
                      <a:pt x="77596" y="201099"/>
                      <a:pt x="64726" y="204071"/>
                      <a:pt x="51741" y="205471"/>
                    </a:cubicBezTo>
                    <a:cubicBezTo>
                      <a:pt x="35894" y="207174"/>
                      <a:pt x="19852" y="208877"/>
                      <a:pt x="4484" y="194298"/>
                    </a:cubicBezTo>
                    <a:cubicBezTo>
                      <a:pt x="13108" y="183611"/>
                      <a:pt x="19886" y="172324"/>
                      <a:pt x="29316" y="164054"/>
                    </a:cubicBezTo>
                    <a:cubicBezTo>
                      <a:pt x="66863" y="131136"/>
                      <a:pt x="105205" y="99121"/>
                      <a:pt x="143324" y="66854"/>
                    </a:cubicBezTo>
                    <a:cubicBezTo>
                      <a:pt x="154674" y="57253"/>
                      <a:pt x="166264" y="47931"/>
                      <a:pt x="181226" y="35610"/>
                    </a:cubicBezTo>
                    <a:cubicBezTo>
                      <a:pt x="179672" y="60081"/>
                      <a:pt x="177986" y="79101"/>
                      <a:pt x="177374" y="98149"/>
                    </a:cubicBezTo>
                    <a:cubicBezTo>
                      <a:pt x="176768" y="117191"/>
                      <a:pt x="177243" y="136268"/>
                      <a:pt x="177243" y="155608"/>
                    </a:cubicBezTo>
                    <a:close/>
                    <a:moveTo>
                      <a:pt x="346767" y="147864"/>
                    </a:moveTo>
                    <a:cubicBezTo>
                      <a:pt x="295480" y="154385"/>
                      <a:pt x="244291" y="156373"/>
                      <a:pt x="189970" y="146144"/>
                    </a:cubicBezTo>
                    <a:cubicBezTo>
                      <a:pt x="185661" y="96915"/>
                      <a:pt x="195354" y="47160"/>
                      <a:pt x="193599" y="-5321"/>
                    </a:cubicBezTo>
                    <a:cubicBezTo>
                      <a:pt x="182078" y="3937"/>
                      <a:pt x="170185" y="11218"/>
                      <a:pt x="161184" y="21122"/>
                    </a:cubicBezTo>
                    <a:cubicBezTo>
                      <a:pt x="120727" y="65653"/>
                      <a:pt x="75590" y="104933"/>
                      <a:pt x="29481" y="143377"/>
                    </a:cubicBezTo>
                    <a:cubicBezTo>
                      <a:pt x="16949" y="153830"/>
                      <a:pt x="7324" y="168575"/>
                      <a:pt x="-1208" y="182805"/>
                    </a:cubicBezTo>
                    <a:cubicBezTo>
                      <a:pt x="-10581" y="198453"/>
                      <a:pt x="-5934" y="209237"/>
                      <a:pt x="12073" y="213746"/>
                    </a:cubicBezTo>
                    <a:cubicBezTo>
                      <a:pt x="25167" y="217033"/>
                      <a:pt x="39271" y="217347"/>
                      <a:pt x="52890" y="217101"/>
                    </a:cubicBezTo>
                    <a:cubicBezTo>
                      <a:pt x="65086" y="216878"/>
                      <a:pt x="77196" y="213781"/>
                      <a:pt x="89403" y="212478"/>
                    </a:cubicBezTo>
                    <a:cubicBezTo>
                      <a:pt x="113983" y="209854"/>
                      <a:pt x="127305" y="219930"/>
                      <a:pt x="125676" y="244636"/>
                    </a:cubicBezTo>
                    <a:cubicBezTo>
                      <a:pt x="124030" y="269736"/>
                      <a:pt x="117572" y="294522"/>
                      <a:pt x="113366" y="319462"/>
                    </a:cubicBezTo>
                    <a:cubicBezTo>
                      <a:pt x="112149" y="326663"/>
                      <a:pt x="111417" y="333950"/>
                      <a:pt x="112863" y="342740"/>
                    </a:cubicBezTo>
                    <a:cubicBezTo>
                      <a:pt x="155617" y="314593"/>
                      <a:pt x="192290" y="280149"/>
                      <a:pt x="231404" y="248831"/>
                    </a:cubicBezTo>
                    <a:cubicBezTo>
                      <a:pt x="270751" y="217330"/>
                      <a:pt x="309751" y="185400"/>
                      <a:pt x="348904" y="153659"/>
                    </a:cubicBezTo>
                    <a:cubicBezTo>
                      <a:pt x="348190" y="151727"/>
                      <a:pt x="347475" y="149795"/>
                      <a:pt x="346767" y="14786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 flipH="1" rot="10800000">
                <a:off x="8344943" y="3323463"/>
                <a:ext cx="308140" cy="315543"/>
              </a:xfrm>
              <a:custGeom>
                <a:rect b="b" l="l" r="r" t="t"/>
                <a:pathLst>
                  <a:path extrusionOk="0" h="349011" w="340822">
                    <a:moveTo>
                      <a:pt x="149909" y="20861"/>
                    </a:moveTo>
                    <a:cubicBezTo>
                      <a:pt x="176387" y="39395"/>
                      <a:pt x="307260" y="198295"/>
                      <a:pt x="312958" y="218720"/>
                    </a:cubicBezTo>
                    <a:cubicBezTo>
                      <a:pt x="294642" y="215589"/>
                      <a:pt x="276737" y="211480"/>
                      <a:pt x="258603" y="209656"/>
                    </a:cubicBezTo>
                    <a:cubicBezTo>
                      <a:pt x="222713" y="206050"/>
                      <a:pt x="207459" y="219206"/>
                      <a:pt x="204082" y="255736"/>
                    </a:cubicBezTo>
                    <a:cubicBezTo>
                      <a:pt x="202459" y="273293"/>
                      <a:pt x="202150" y="290969"/>
                      <a:pt x="200944" y="308572"/>
                    </a:cubicBezTo>
                    <a:cubicBezTo>
                      <a:pt x="200618" y="313332"/>
                      <a:pt x="199184" y="318019"/>
                      <a:pt x="198161" y="323231"/>
                    </a:cubicBezTo>
                    <a:cubicBezTo>
                      <a:pt x="194835" y="321716"/>
                      <a:pt x="193098" y="321436"/>
                      <a:pt x="192149" y="320419"/>
                    </a:cubicBezTo>
                    <a:cubicBezTo>
                      <a:pt x="144880" y="269938"/>
                      <a:pt x="97554" y="219503"/>
                      <a:pt x="50628" y="168703"/>
                    </a:cubicBezTo>
                    <a:cubicBezTo>
                      <a:pt x="44891" y="162485"/>
                      <a:pt x="41319" y="154272"/>
                      <a:pt x="33969" y="142562"/>
                    </a:cubicBezTo>
                    <a:cubicBezTo>
                      <a:pt x="73814" y="142562"/>
                      <a:pt x="107984" y="142562"/>
                      <a:pt x="143040" y="142562"/>
                    </a:cubicBezTo>
                    <a:cubicBezTo>
                      <a:pt x="147103" y="100546"/>
                      <a:pt x="138902" y="60335"/>
                      <a:pt x="149909" y="20861"/>
                    </a:cubicBezTo>
                    <a:close/>
                    <a:moveTo>
                      <a:pt x="130861" y="132041"/>
                    </a:moveTo>
                    <a:cubicBezTo>
                      <a:pt x="105950" y="132041"/>
                      <a:pt x="83747" y="132515"/>
                      <a:pt x="61567" y="131904"/>
                    </a:cubicBezTo>
                    <a:cubicBezTo>
                      <a:pt x="40141" y="131315"/>
                      <a:pt x="18356" y="136762"/>
                      <a:pt x="-4984" y="126372"/>
                    </a:cubicBezTo>
                    <a:cubicBezTo>
                      <a:pt x="-1950" y="144180"/>
                      <a:pt x="8977" y="153998"/>
                      <a:pt x="18533" y="164068"/>
                    </a:cubicBezTo>
                    <a:cubicBezTo>
                      <a:pt x="29077" y="175178"/>
                      <a:pt x="41884" y="184168"/>
                      <a:pt x="52206" y="195449"/>
                    </a:cubicBezTo>
                    <a:cubicBezTo>
                      <a:pt x="77575" y="223184"/>
                      <a:pt x="101789" y="251970"/>
                      <a:pt x="127044" y="279820"/>
                    </a:cubicBezTo>
                    <a:cubicBezTo>
                      <a:pt x="143526" y="297982"/>
                      <a:pt x="160311" y="315984"/>
                      <a:pt x="178256" y="332672"/>
                    </a:cubicBezTo>
                    <a:cubicBezTo>
                      <a:pt x="192315" y="345754"/>
                      <a:pt x="201990" y="346399"/>
                      <a:pt x="218346" y="339427"/>
                    </a:cubicBezTo>
                    <a:cubicBezTo>
                      <a:pt x="210163" y="312155"/>
                      <a:pt x="211471" y="284226"/>
                      <a:pt x="215792" y="256199"/>
                    </a:cubicBezTo>
                    <a:cubicBezTo>
                      <a:pt x="220587" y="225064"/>
                      <a:pt x="231857" y="216486"/>
                      <a:pt x="262689" y="222138"/>
                    </a:cubicBezTo>
                    <a:cubicBezTo>
                      <a:pt x="280017" y="225321"/>
                      <a:pt x="297111" y="229802"/>
                      <a:pt x="314364" y="233442"/>
                    </a:cubicBezTo>
                    <a:cubicBezTo>
                      <a:pt x="320822" y="234808"/>
                      <a:pt x="327423" y="235466"/>
                      <a:pt x="333549" y="236386"/>
                    </a:cubicBezTo>
                    <a:cubicBezTo>
                      <a:pt x="339299" y="224944"/>
                      <a:pt x="332989" y="218189"/>
                      <a:pt x="328074" y="211857"/>
                    </a:cubicBezTo>
                    <a:cubicBezTo>
                      <a:pt x="306426" y="184002"/>
                      <a:pt x="284818" y="156084"/>
                      <a:pt x="262278" y="128944"/>
                    </a:cubicBezTo>
                    <a:cubicBezTo>
                      <a:pt x="231394" y="91750"/>
                      <a:pt x="199647" y="55277"/>
                      <a:pt x="168357" y="18415"/>
                    </a:cubicBezTo>
                    <a:cubicBezTo>
                      <a:pt x="161442" y="10283"/>
                      <a:pt x="154893" y="1836"/>
                      <a:pt x="145646" y="-5182"/>
                    </a:cubicBezTo>
                    <a:cubicBezTo>
                      <a:pt x="127278" y="39527"/>
                      <a:pt x="133130" y="84744"/>
                      <a:pt x="130861" y="13204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 flipH="1" rot="10800000">
                <a:off x="8652797" y="2985651"/>
                <a:ext cx="206635" cy="279756"/>
              </a:xfrm>
              <a:custGeom>
                <a:rect b="b" l="l" r="r" t="t"/>
                <a:pathLst>
                  <a:path extrusionOk="0" h="309428" w="228551">
                    <a:moveTo>
                      <a:pt x="130081" y="77184"/>
                    </a:moveTo>
                    <a:cubicBezTo>
                      <a:pt x="128630" y="67102"/>
                      <a:pt x="124578" y="56284"/>
                      <a:pt x="131847" y="43162"/>
                    </a:cubicBezTo>
                    <a:cubicBezTo>
                      <a:pt x="140197" y="56947"/>
                      <a:pt x="133362" y="66868"/>
                      <a:pt x="130081" y="77184"/>
                    </a:cubicBezTo>
                    <a:close/>
                    <a:moveTo>
                      <a:pt x="198301" y="13319"/>
                    </a:moveTo>
                    <a:cubicBezTo>
                      <a:pt x="183540" y="18022"/>
                      <a:pt x="172418" y="21565"/>
                      <a:pt x="161302" y="25109"/>
                    </a:cubicBezTo>
                    <a:cubicBezTo>
                      <a:pt x="165234" y="19902"/>
                      <a:pt x="172292" y="18776"/>
                      <a:pt x="174864" y="14776"/>
                    </a:cubicBezTo>
                    <a:cubicBezTo>
                      <a:pt x="184294" y="77"/>
                      <a:pt x="196524" y="5620"/>
                      <a:pt x="208594" y="7129"/>
                    </a:cubicBezTo>
                    <a:cubicBezTo>
                      <a:pt x="209709" y="29818"/>
                      <a:pt x="209308" y="30526"/>
                      <a:pt x="191249" y="36322"/>
                    </a:cubicBezTo>
                    <a:cubicBezTo>
                      <a:pt x="193403" y="29280"/>
                      <a:pt x="195204" y="23428"/>
                      <a:pt x="198301" y="13319"/>
                    </a:cubicBezTo>
                    <a:close/>
                    <a:moveTo>
                      <a:pt x="26794" y="8095"/>
                    </a:moveTo>
                    <a:cubicBezTo>
                      <a:pt x="62113" y="1814"/>
                      <a:pt x="121440" y="3460"/>
                      <a:pt x="133407" y="10690"/>
                    </a:cubicBezTo>
                    <a:cubicBezTo>
                      <a:pt x="104575" y="21228"/>
                      <a:pt x="103895" y="21120"/>
                      <a:pt x="62210" y="11124"/>
                    </a:cubicBezTo>
                    <a:cubicBezTo>
                      <a:pt x="58947" y="10347"/>
                      <a:pt x="54946" y="12639"/>
                      <a:pt x="51283" y="13496"/>
                    </a:cubicBezTo>
                    <a:cubicBezTo>
                      <a:pt x="51106" y="15113"/>
                      <a:pt x="50934" y="16725"/>
                      <a:pt x="50751" y="18336"/>
                    </a:cubicBezTo>
                    <a:cubicBezTo>
                      <a:pt x="61136" y="22394"/>
                      <a:pt x="71514" y="26452"/>
                      <a:pt x="81893" y="30509"/>
                    </a:cubicBezTo>
                    <a:cubicBezTo>
                      <a:pt x="81670" y="31504"/>
                      <a:pt x="81435" y="32498"/>
                      <a:pt x="81213" y="33493"/>
                    </a:cubicBezTo>
                    <a:cubicBezTo>
                      <a:pt x="63233" y="33493"/>
                      <a:pt x="45248" y="33493"/>
                      <a:pt x="26794" y="33493"/>
                    </a:cubicBezTo>
                    <a:cubicBezTo>
                      <a:pt x="26794" y="23794"/>
                      <a:pt x="26794" y="15787"/>
                      <a:pt x="26794" y="8095"/>
                    </a:cubicBezTo>
                    <a:close/>
                    <a:moveTo>
                      <a:pt x="104438" y="283107"/>
                    </a:moveTo>
                    <a:cubicBezTo>
                      <a:pt x="104141" y="280158"/>
                      <a:pt x="103621" y="277209"/>
                      <a:pt x="103581" y="274254"/>
                    </a:cubicBezTo>
                    <a:cubicBezTo>
                      <a:pt x="103181" y="240381"/>
                      <a:pt x="102495" y="206497"/>
                      <a:pt x="102598" y="172624"/>
                    </a:cubicBezTo>
                    <a:cubicBezTo>
                      <a:pt x="102707" y="136431"/>
                      <a:pt x="103449" y="100244"/>
                      <a:pt x="104210" y="64056"/>
                    </a:cubicBezTo>
                    <a:cubicBezTo>
                      <a:pt x="104375" y="56175"/>
                      <a:pt x="104090" y="47500"/>
                      <a:pt x="116891" y="41156"/>
                    </a:cubicBezTo>
                    <a:cubicBezTo>
                      <a:pt x="111651" y="123384"/>
                      <a:pt x="118160" y="203005"/>
                      <a:pt x="104438" y="283107"/>
                    </a:cubicBezTo>
                    <a:close/>
                    <a:moveTo>
                      <a:pt x="68479" y="300023"/>
                    </a:moveTo>
                    <a:cubicBezTo>
                      <a:pt x="78486" y="301303"/>
                      <a:pt x="87459" y="303104"/>
                      <a:pt x="96494" y="303424"/>
                    </a:cubicBezTo>
                    <a:cubicBezTo>
                      <a:pt x="104661" y="303721"/>
                      <a:pt x="112885" y="302406"/>
                      <a:pt x="123132" y="301646"/>
                    </a:cubicBezTo>
                    <a:cubicBezTo>
                      <a:pt x="131459" y="264070"/>
                      <a:pt x="129927" y="223225"/>
                      <a:pt x="133973" y="182963"/>
                    </a:cubicBezTo>
                    <a:cubicBezTo>
                      <a:pt x="137877" y="144055"/>
                      <a:pt x="141866" y="105147"/>
                      <a:pt x="146152" y="66274"/>
                    </a:cubicBezTo>
                    <a:cubicBezTo>
                      <a:pt x="146626" y="61948"/>
                      <a:pt x="149312" y="57861"/>
                      <a:pt x="150793" y="54124"/>
                    </a:cubicBezTo>
                    <a:cubicBezTo>
                      <a:pt x="165303" y="53152"/>
                      <a:pt x="179019" y="53255"/>
                      <a:pt x="192369" y="51100"/>
                    </a:cubicBezTo>
                    <a:cubicBezTo>
                      <a:pt x="213023" y="47763"/>
                      <a:pt x="227511" y="24674"/>
                      <a:pt x="221933" y="4689"/>
                    </a:cubicBezTo>
                    <a:cubicBezTo>
                      <a:pt x="220938" y="1112"/>
                      <a:pt x="216412" y="-2158"/>
                      <a:pt x="212737" y="-4106"/>
                    </a:cubicBezTo>
                    <a:cubicBezTo>
                      <a:pt x="209543" y="-5798"/>
                      <a:pt x="205251" y="-5884"/>
                      <a:pt x="201439" y="-5889"/>
                    </a:cubicBezTo>
                    <a:cubicBezTo>
                      <a:pt x="141723" y="-5987"/>
                      <a:pt x="82007" y="-5958"/>
                      <a:pt x="19645" y="-5958"/>
                    </a:cubicBezTo>
                    <a:cubicBezTo>
                      <a:pt x="15416" y="7689"/>
                      <a:pt x="11049" y="21771"/>
                      <a:pt x="6392" y="36796"/>
                    </a:cubicBezTo>
                    <a:cubicBezTo>
                      <a:pt x="31035" y="54912"/>
                      <a:pt x="59221" y="42699"/>
                      <a:pt x="88110" y="48483"/>
                    </a:cubicBezTo>
                    <a:cubicBezTo>
                      <a:pt x="91025" y="118012"/>
                      <a:pt x="76075" y="187580"/>
                      <a:pt x="77115" y="258829"/>
                    </a:cubicBezTo>
                    <a:cubicBezTo>
                      <a:pt x="72886" y="252914"/>
                      <a:pt x="68611" y="247028"/>
                      <a:pt x="64445" y="241073"/>
                    </a:cubicBezTo>
                    <a:cubicBezTo>
                      <a:pt x="51431" y="222493"/>
                      <a:pt x="33075" y="211984"/>
                      <a:pt x="11512" y="206846"/>
                    </a:cubicBezTo>
                    <a:cubicBezTo>
                      <a:pt x="8055" y="206023"/>
                      <a:pt x="3785" y="208572"/>
                      <a:pt x="-5415" y="210909"/>
                    </a:cubicBezTo>
                    <a:cubicBezTo>
                      <a:pt x="17147" y="222339"/>
                      <a:pt x="37350" y="226940"/>
                      <a:pt x="51060" y="243622"/>
                    </a:cubicBezTo>
                    <a:cubicBezTo>
                      <a:pt x="64633" y="260127"/>
                      <a:pt x="68405" y="278706"/>
                      <a:pt x="68479" y="30002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4" name="Google Shape;284;p13"/>
            <p:cNvSpPr/>
            <p:nvPr/>
          </p:nvSpPr>
          <p:spPr>
            <a:xfrm flipH="1" rot="10800000">
              <a:off x="10962984" y="752120"/>
              <a:ext cx="298127" cy="296106"/>
            </a:xfrm>
            <a:custGeom>
              <a:rect b="b" l="l" r="r" t="t"/>
              <a:pathLst>
                <a:path extrusionOk="0" h="327512" w="329747">
                  <a:moveTo>
                    <a:pt x="125721" y="284465"/>
                  </a:moveTo>
                  <a:cubicBezTo>
                    <a:pt x="107205" y="263090"/>
                    <a:pt x="90231" y="240001"/>
                    <a:pt x="69486" y="221142"/>
                  </a:cubicBezTo>
                  <a:cubicBezTo>
                    <a:pt x="58342" y="210969"/>
                    <a:pt x="40797" y="207426"/>
                    <a:pt x="25766" y="201883"/>
                  </a:cubicBezTo>
                  <a:cubicBezTo>
                    <a:pt x="5649" y="194453"/>
                    <a:pt x="-2409" y="182394"/>
                    <a:pt x="449" y="161306"/>
                  </a:cubicBezTo>
                  <a:cubicBezTo>
                    <a:pt x="2049" y="149076"/>
                    <a:pt x="7935" y="139246"/>
                    <a:pt x="19708" y="134674"/>
                  </a:cubicBezTo>
                  <a:cubicBezTo>
                    <a:pt x="31824" y="129988"/>
                    <a:pt x="44340" y="126445"/>
                    <a:pt x="56799" y="122616"/>
                  </a:cubicBezTo>
                  <a:cubicBezTo>
                    <a:pt x="76572" y="116500"/>
                    <a:pt x="96804" y="111586"/>
                    <a:pt x="116178" y="104442"/>
                  </a:cubicBezTo>
                  <a:cubicBezTo>
                    <a:pt x="147838" y="92726"/>
                    <a:pt x="167841" y="66609"/>
                    <a:pt x="189558" y="42663"/>
                  </a:cubicBezTo>
                  <a:cubicBezTo>
                    <a:pt x="198302" y="33005"/>
                    <a:pt x="207274" y="23460"/>
                    <a:pt x="217047" y="14830"/>
                  </a:cubicBezTo>
                  <a:cubicBezTo>
                    <a:pt x="229734" y="3572"/>
                    <a:pt x="245165" y="-428"/>
                    <a:pt x="262138" y="1286"/>
                  </a:cubicBezTo>
                  <a:cubicBezTo>
                    <a:pt x="280712" y="3172"/>
                    <a:pt x="289971" y="11859"/>
                    <a:pt x="292314" y="30147"/>
                  </a:cubicBezTo>
                  <a:cubicBezTo>
                    <a:pt x="292943" y="34662"/>
                    <a:pt x="292943" y="39405"/>
                    <a:pt x="292485" y="43977"/>
                  </a:cubicBezTo>
                  <a:cubicBezTo>
                    <a:pt x="289570" y="72838"/>
                    <a:pt x="293457" y="100327"/>
                    <a:pt x="304773" y="127302"/>
                  </a:cubicBezTo>
                  <a:cubicBezTo>
                    <a:pt x="309059" y="137532"/>
                    <a:pt x="308887" y="149819"/>
                    <a:pt x="309459" y="161249"/>
                  </a:cubicBezTo>
                  <a:cubicBezTo>
                    <a:pt x="309916" y="170564"/>
                    <a:pt x="303915" y="175022"/>
                    <a:pt x="294657" y="174793"/>
                  </a:cubicBezTo>
                  <a:cubicBezTo>
                    <a:pt x="292314" y="174737"/>
                    <a:pt x="290028" y="174279"/>
                    <a:pt x="287742" y="174279"/>
                  </a:cubicBezTo>
                  <a:cubicBezTo>
                    <a:pt x="263396" y="173822"/>
                    <a:pt x="257566" y="178737"/>
                    <a:pt x="254823" y="202111"/>
                  </a:cubicBezTo>
                  <a:cubicBezTo>
                    <a:pt x="252137" y="225600"/>
                    <a:pt x="251223" y="249489"/>
                    <a:pt x="246422" y="272520"/>
                  </a:cubicBezTo>
                  <a:cubicBezTo>
                    <a:pt x="240136" y="302809"/>
                    <a:pt x="211732" y="318411"/>
                    <a:pt x="181786" y="310639"/>
                  </a:cubicBezTo>
                  <a:cubicBezTo>
                    <a:pt x="175099" y="308925"/>
                    <a:pt x="168584" y="306581"/>
                    <a:pt x="161955" y="304524"/>
                  </a:cubicBezTo>
                  <a:cubicBezTo>
                    <a:pt x="164298" y="307096"/>
                    <a:pt x="166241" y="311382"/>
                    <a:pt x="168984" y="312010"/>
                  </a:cubicBezTo>
                  <a:cubicBezTo>
                    <a:pt x="179442" y="314296"/>
                    <a:pt x="190187" y="316983"/>
                    <a:pt x="200760" y="316640"/>
                  </a:cubicBezTo>
                  <a:cubicBezTo>
                    <a:pt x="233221" y="315611"/>
                    <a:pt x="250480" y="300866"/>
                    <a:pt x="256081" y="268805"/>
                  </a:cubicBezTo>
                  <a:cubicBezTo>
                    <a:pt x="259796" y="247717"/>
                    <a:pt x="260881" y="226172"/>
                    <a:pt x="263510" y="204854"/>
                  </a:cubicBezTo>
                  <a:cubicBezTo>
                    <a:pt x="265968" y="184795"/>
                    <a:pt x="267853" y="183366"/>
                    <a:pt x="287856" y="183366"/>
                  </a:cubicBezTo>
                  <a:cubicBezTo>
                    <a:pt x="312316" y="183366"/>
                    <a:pt x="322946" y="171479"/>
                    <a:pt x="319860" y="147133"/>
                  </a:cubicBezTo>
                  <a:cubicBezTo>
                    <a:pt x="319060" y="141075"/>
                    <a:pt x="318431" y="134560"/>
                    <a:pt x="315859" y="129188"/>
                  </a:cubicBezTo>
                  <a:cubicBezTo>
                    <a:pt x="301458" y="99870"/>
                    <a:pt x="300143" y="68438"/>
                    <a:pt x="301115" y="36948"/>
                  </a:cubicBezTo>
                  <a:cubicBezTo>
                    <a:pt x="301743" y="16717"/>
                    <a:pt x="294314" y="1972"/>
                    <a:pt x="276140" y="-5686"/>
                  </a:cubicBezTo>
                  <a:cubicBezTo>
                    <a:pt x="258367" y="-13173"/>
                    <a:pt x="239507" y="-13344"/>
                    <a:pt x="223791" y="-600"/>
                  </a:cubicBezTo>
                  <a:cubicBezTo>
                    <a:pt x="207732" y="12431"/>
                    <a:pt x="191330" y="25861"/>
                    <a:pt x="178528" y="41863"/>
                  </a:cubicBezTo>
                  <a:cubicBezTo>
                    <a:pt x="149039" y="78553"/>
                    <a:pt x="111034" y="99184"/>
                    <a:pt x="65771" y="107642"/>
                  </a:cubicBezTo>
                  <a:cubicBezTo>
                    <a:pt x="45826" y="111357"/>
                    <a:pt x="26966" y="116843"/>
                    <a:pt x="9879" y="128045"/>
                  </a:cubicBezTo>
                  <a:cubicBezTo>
                    <a:pt x="-7381" y="139304"/>
                    <a:pt x="-10753" y="156277"/>
                    <a:pt x="-8924" y="174508"/>
                  </a:cubicBezTo>
                  <a:cubicBezTo>
                    <a:pt x="-7152" y="192510"/>
                    <a:pt x="563" y="208798"/>
                    <a:pt x="20565" y="210969"/>
                  </a:cubicBezTo>
                  <a:cubicBezTo>
                    <a:pt x="54741" y="214627"/>
                    <a:pt x="72915" y="240345"/>
                    <a:pt x="95318" y="260804"/>
                  </a:cubicBezTo>
                  <a:cubicBezTo>
                    <a:pt x="104748" y="269434"/>
                    <a:pt x="115549" y="276635"/>
                    <a:pt x="125721" y="28446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 flipH="1" rot="10800000">
              <a:off x="11285324" y="947042"/>
              <a:ext cx="52653" cy="66295"/>
            </a:xfrm>
            <a:custGeom>
              <a:rect b="b" l="l" r="r" t="t"/>
              <a:pathLst>
                <a:path extrusionOk="0" h="73326" w="58237">
                  <a:moveTo>
                    <a:pt x="1345" y="-10668"/>
                  </a:moveTo>
                  <a:cubicBezTo>
                    <a:pt x="22604" y="-6381"/>
                    <a:pt x="36378" y="6649"/>
                    <a:pt x="39692" y="26823"/>
                  </a:cubicBezTo>
                  <a:cubicBezTo>
                    <a:pt x="41521" y="38138"/>
                    <a:pt x="38264" y="51740"/>
                    <a:pt x="21861" y="55112"/>
                  </a:cubicBezTo>
                  <a:cubicBezTo>
                    <a:pt x="6316" y="40482"/>
                    <a:pt x="1516" y="20765"/>
                    <a:pt x="-2770" y="-4896"/>
                  </a:cubicBezTo>
                  <a:cubicBezTo>
                    <a:pt x="-6714" y="3562"/>
                    <a:pt x="-9057" y="6534"/>
                    <a:pt x="-9400" y="9735"/>
                  </a:cubicBezTo>
                  <a:cubicBezTo>
                    <a:pt x="-11228" y="26823"/>
                    <a:pt x="-4599" y="41853"/>
                    <a:pt x="6145" y="54083"/>
                  </a:cubicBezTo>
                  <a:cubicBezTo>
                    <a:pt x="10888" y="59456"/>
                    <a:pt x="20776" y="62770"/>
                    <a:pt x="28262" y="62656"/>
                  </a:cubicBezTo>
                  <a:cubicBezTo>
                    <a:pt x="38207" y="62599"/>
                    <a:pt x="43864" y="54255"/>
                    <a:pt x="46607" y="44597"/>
                  </a:cubicBezTo>
                  <a:cubicBezTo>
                    <a:pt x="55008" y="15107"/>
                    <a:pt x="35235" y="-10096"/>
                    <a:pt x="1345" y="-1066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 flipH="1" rot="10800000">
              <a:off x="11084292" y="762532"/>
              <a:ext cx="25679" cy="19427"/>
            </a:xfrm>
            <a:custGeom>
              <a:rect b="b" l="l" r="r" t="t"/>
              <a:pathLst>
                <a:path extrusionOk="0" h="21488" w="28403">
                  <a:moveTo>
                    <a:pt x="19062" y="10364"/>
                  </a:moveTo>
                  <a:cubicBezTo>
                    <a:pt x="14089" y="-2723"/>
                    <a:pt x="2202" y="-6723"/>
                    <a:pt x="-9342" y="-11124"/>
                  </a:cubicBezTo>
                  <a:cubicBezTo>
                    <a:pt x="145" y="-3980"/>
                    <a:pt x="9574" y="3164"/>
                    <a:pt x="19062" y="10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 flipH="1" rot="10800000">
              <a:off x="8690520" y="5179578"/>
              <a:ext cx="224917" cy="141590"/>
            </a:xfrm>
            <a:custGeom>
              <a:rect b="b" l="l" r="r" t="t"/>
              <a:pathLst>
                <a:path extrusionOk="0" h="156607" w="248772">
                  <a:moveTo>
                    <a:pt x="223912" y="142220"/>
                  </a:moveTo>
                  <a:cubicBezTo>
                    <a:pt x="150435" y="106855"/>
                    <a:pt x="78317" y="72136"/>
                    <a:pt x="4405" y="36572"/>
                  </a:cubicBezTo>
                  <a:cubicBezTo>
                    <a:pt x="6731" y="27371"/>
                    <a:pt x="9057" y="18158"/>
                    <a:pt x="11846" y="7123"/>
                  </a:cubicBezTo>
                  <a:cubicBezTo>
                    <a:pt x="31105" y="15364"/>
                    <a:pt x="48250" y="21793"/>
                    <a:pt x="64595" y="29857"/>
                  </a:cubicBezTo>
                  <a:cubicBezTo>
                    <a:pt x="114745" y="54597"/>
                    <a:pt x="164608" y="79938"/>
                    <a:pt x="214557" y="105095"/>
                  </a:cubicBezTo>
                  <a:cubicBezTo>
                    <a:pt x="233754" y="114759"/>
                    <a:pt x="235051" y="119611"/>
                    <a:pt x="223912" y="142220"/>
                  </a:cubicBezTo>
                  <a:close/>
                  <a:moveTo>
                    <a:pt x="4074" y="-1301"/>
                  </a:moveTo>
                  <a:cubicBezTo>
                    <a:pt x="776" y="9700"/>
                    <a:pt x="-3745" y="20204"/>
                    <a:pt x="-5265" y="31120"/>
                  </a:cubicBezTo>
                  <a:cubicBezTo>
                    <a:pt x="-6751" y="41813"/>
                    <a:pt x="-921" y="49745"/>
                    <a:pt x="9554" y="54443"/>
                  </a:cubicBezTo>
                  <a:cubicBezTo>
                    <a:pt x="55663" y="75131"/>
                    <a:pt x="101743" y="95894"/>
                    <a:pt x="147543" y="117245"/>
                  </a:cubicBezTo>
                  <a:cubicBezTo>
                    <a:pt x="163516" y="124692"/>
                    <a:pt x="178615" y="133996"/>
                    <a:pt x="194189" y="142300"/>
                  </a:cubicBezTo>
                  <a:cubicBezTo>
                    <a:pt x="202321" y="146637"/>
                    <a:pt x="210385" y="151283"/>
                    <a:pt x="218963" y="154495"/>
                  </a:cubicBezTo>
                  <a:cubicBezTo>
                    <a:pt x="222678" y="155884"/>
                    <a:pt x="228633" y="155484"/>
                    <a:pt x="231828" y="153329"/>
                  </a:cubicBezTo>
                  <a:cubicBezTo>
                    <a:pt x="247275" y="142917"/>
                    <a:pt x="247024" y="112124"/>
                    <a:pt x="231496" y="101357"/>
                  </a:cubicBezTo>
                  <a:cubicBezTo>
                    <a:pt x="225261" y="97031"/>
                    <a:pt x="217986" y="94185"/>
                    <a:pt x="211151" y="90727"/>
                  </a:cubicBezTo>
                  <a:cubicBezTo>
                    <a:pt x="166637" y="68233"/>
                    <a:pt x="122271" y="45447"/>
                    <a:pt x="77534" y="23405"/>
                  </a:cubicBezTo>
                  <a:cubicBezTo>
                    <a:pt x="55720" y="12660"/>
                    <a:pt x="34683" y="-878"/>
                    <a:pt x="4074" y="-13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 flipH="1" rot="10800000">
              <a:off x="9132981" y="6035997"/>
              <a:ext cx="93883" cy="93779"/>
            </a:xfrm>
            <a:custGeom>
              <a:rect b="b" l="l" r="r" t="t"/>
              <a:pathLst>
                <a:path extrusionOk="0" h="103725" w="103840">
                  <a:moveTo>
                    <a:pt x="9708" y="69618"/>
                  </a:moveTo>
                  <a:cubicBezTo>
                    <a:pt x="9931" y="93963"/>
                    <a:pt x="20081" y="104307"/>
                    <a:pt x="43615" y="104250"/>
                  </a:cubicBezTo>
                  <a:cubicBezTo>
                    <a:pt x="82603" y="104078"/>
                    <a:pt x="109069" y="62988"/>
                    <a:pt x="92873" y="27669"/>
                  </a:cubicBezTo>
                  <a:cubicBezTo>
                    <a:pt x="84220" y="8868"/>
                    <a:pt x="65018" y="-1705"/>
                    <a:pt x="44032" y="922"/>
                  </a:cubicBezTo>
                  <a:cubicBezTo>
                    <a:pt x="20281" y="3838"/>
                    <a:pt x="-1733" y="20983"/>
                    <a:pt x="-5442" y="39557"/>
                  </a:cubicBezTo>
                  <a:cubicBezTo>
                    <a:pt x="-8008" y="52357"/>
                    <a:pt x="-3471" y="61329"/>
                    <a:pt x="10154" y="70359"/>
                  </a:cubicBezTo>
                  <a:cubicBezTo>
                    <a:pt x="3319" y="35670"/>
                    <a:pt x="11365" y="20983"/>
                    <a:pt x="40872" y="13440"/>
                  </a:cubicBezTo>
                  <a:cubicBezTo>
                    <a:pt x="55165" y="9839"/>
                    <a:pt x="67470" y="13839"/>
                    <a:pt x="75973" y="24755"/>
                  </a:cubicBezTo>
                  <a:cubicBezTo>
                    <a:pt x="84540" y="35728"/>
                    <a:pt x="89644" y="48528"/>
                    <a:pt x="83649" y="63387"/>
                  </a:cubicBezTo>
                  <a:cubicBezTo>
                    <a:pt x="72916" y="90019"/>
                    <a:pt x="32700" y="108479"/>
                    <a:pt x="9708" y="696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 flipH="1" rot="10800000">
              <a:off x="11085406" y="1399052"/>
              <a:ext cx="213099" cy="85631"/>
            </a:xfrm>
            <a:custGeom>
              <a:rect b="b" l="l" r="r" t="t"/>
              <a:pathLst>
                <a:path extrusionOk="0" h="94713" w="235701">
                  <a:moveTo>
                    <a:pt x="208838" y="71868"/>
                  </a:moveTo>
                  <a:cubicBezTo>
                    <a:pt x="140829" y="55798"/>
                    <a:pt x="73049" y="39785"/>
                    <a:pt x="4355" y="23537"/>
                  </a:cubicBezTo>
                  <a:cubicBezTo>
                    <a:pt x="4355" y="15673"/>
                    <a:pt x="4355" y="7706"/>
                    <a:pt x="4355" y="-1272"/>
                  </a:cubicBezTo>
                  <a:cubicBezTo>
                    <a:pt x="8927" y="-815"/>
                    <a:pt x="11898" y="-890"/>
                    <a:pt x="14699" y="-175"/>
                  </a:cubicBezTo>
                  <a:cubicBezTo>
                    <a:pt x="52647" y="9392"/>
                    <a:pt x="90423" y="19347"/>
                    <a:pt x="128427" y="28634"/>
                  </a:cubicBezTo>
                  <a:cubicBezTo>
                    <a:pt x="152316" y="34481"/>
                    <a:pt x="176548" y="38905"/>
                    <a:pt x="200380" y="44842"/>
                  </a:cubicBezTo>
                  <a:cubicBezTo>
                    <a:pt x="217753" y="49162"/>
                    <a:pt x="219353" y="55952"/>
                    <a:pt x="208838" y="71868"/>
                  </a:cubicBezTo>
                  <a:close/>
                  <a:moveTo>
                    <a:pt x="222153" y="85059"/>
                  </a:moveTo>
                  <a:cubicBezTo>
                    <a:pt x="223811" y="76315"/>
                    <a:pt x="225526" y="70440"/>
                    <a:pt x="225983" y="64473"/>
                  </a:cubicBezTo>
                  <a:cubicBezTo>
                    <a:pt x="227468" y="45631"/>
                    <a:pt x="221525" y="37424"/>
                    <a:pt x="203237" y="33115"/>
                  </a:cubicBezTo>
                  <a:cubicBezTo>
                    <a:pt x="176433" y="26817"/>
                    <a:pt x="149459" y="21291"/>
                    <a:pt x="122769" y="14604"/>
                  </a:cubicBezTo>
                  <a:cubicBezTo>
                    <a:pt x="99738" y="8820"/>
                    <a:pt x="76936" y="1974"/>
                    <a:pt x="54076" y="-4581"/>
                  </a:cubicBezTo>
                  <a:cubicBezTo>
                    <a:pt x="35387" y="-9953"/>
                    <a:pt x="16470" y="-10936"/>
                    <a:pt x="-3760" y="-8113"/>
                  </a:cubicBezTo>
                  <a:cubicBezTo>
                    <a:pt x="-5761" y="-1341"/>
                    <a:pt x="-8618" y="5026"/>
                    <a:pt x="-9304" y="11627"/>
                  </a:cubicBezTo>
                  <a:cubicBezTo>
                    <a:pt x="-10904" y="26789"/>
                    <a:pt x="-2675" y="36127"/>
                    <a:pt x="12127" y="39219"/>
                  </a:cubicBezTo>
                  <a:cubicBezTo>
                    <a:pt x="33044" y="43574"/>
                    <a:pt x="53790" y="48860"/>
                    <a:pt x="74592" y="53529"/>
                  </a:cubicBezTo>
                  <a:cubicBezTo>
                    <a:pt x="88765" y="56695"/>
                    <a:pt x="103110" y="59118"/>
                    <a:pt x="117169" y="62524"/>
                  </a:cubicBezTo>
                  <a:cubicBezTo>
                    <a:pt x="143230" y="68822"/>
                    <a:pt x="169061" y="75886"/>
                    <a:pt x="195179" y="82030"/>
                  </a:cubicBezTo>
                  <a:cubicBezTo>
                    <a:pt x="203637" y="83973"/>
                    <a:pt x="212552" y="84030"/>
                    <a:pt x="222153" y="850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0" name="Google Shape;290;p13"/>
            <p:cNvGrpSpPr/>
            <p:nvPr/>
          </p:nvGrpSpPr>
          <p:grpSpPr>
            <a:xfrm>
              <a:off x="11163915" y="3592281"/>
              <a:ext cx="516765" cy="580014"/>
              <a:chOff x="11163915" y="3413492"/>
              <a:chExt cx="676058" cy="758803"/>
            </a:xfrm>
          </p:grpSpPr>
          <p:sp>
            <p:nvSpPr>
              <p:cNvPr id="291" name="Google Shape;291;p13"/>
              <p:cNvSpPr/>
              <p:nvPr/>
            </p:nvSpPr>
            <p:spPr>
              <a:xfrm flipH="1" rot="10800000">
                <a:off x="11179921" y="3413492"/>
                <a:ext cx="660052" cy="713598"/>
              </a:xfrm>
              <a:custGeom>
                <a:rect b="b" l="l" r="r" t="t"/>
                <a:pathLst>
                  <a:path extrusionOk="0" h="789284" w="730059">
                    <a:moveTo>
                      <a:pt x="704582" y="772847"/>
                    </a:moveTo>
                    <a:cubicBezTo>
                      <a:pt x="683894" y="751821"/>
                      <a:pt x="659548" y="744409"/>
                      <a:pt x="633202" y="741580"/>
                    </a:cubicBezTo>
                    <a:cubicBezTo>
                      <a:pt x="586225" y="736522"/>
                      <a:pt x="541876" y="721686"/>
                      <a:pt x="498099" y="704701"/>
                    </a:cubicBezTo>
                    <a:cubicBezTo>
                      <a:pt x="411574" y="671125"/>
                      <a:pt x="338936" y="618736"/>
                      <a:pt x="281843" y="545424"/>
                    </a:cubicBezTo>
                    <a:cubicBezTo>
                      <a:pt x="266756" y="526073"/>
                      <a:pt x="252526" y="505973"/>
                      <a:pt x="238981" y="485514"/>
                    </a:cubicBezTo>
                    <a:cubicBezTo>
                      <a:pt x="229151" y="470620"/>
                      <a:pt x="215492" y="465031"/>
                      <a:pt x="198690" y="463734"/>
                    </a:cubicBezTo>
                    <a:cubicBezTo>
                      <a:pt x="169715" y="461511"/>
                      <a:pt x="143083" y="452058"/>
                      <a:pt x="119366" y="435324"/>
                    </a:cubicBezTo>
                    <a:cubicBezTo>
                      <a:pt x="72160" y="401960"/>
                      <a:pt x="35870" y="358601"/>
                      <a:pt x="5923" y="309577"/>
                    </a:cubicBezTo>
                    <a:cubicBezTo>
                      <a:pt x="4895" y="307937"/>
                      <a:pt x="5523" y="305320"/>
                      <a:pt x="5295" y="302113"/>
                    </a:cubicBezTo>
                    <a:cubicBezTo>
                      <a:pt x="55587" y="312263"/>
                      <a:pt x="105364" y="317344"/>
                      <a:pt x="157999" y="305480"/>
                    </a:cubicBezTo>
                    <a:cubicBezTo>
                      <a:pt x="150913" y="291615"/>
                      <a:pt x="145027" y="279276"/>
                      <a:pt x="138282" y="267435"/>
                    </a:cubicBezTo>
                    <a:cubicBezTo>
                      <a:pt x="133711" y="259428"/>
                      <a:pt x="135539" y="253690"/>
                      <a:pt x="140797" y="246666"/>
                    </a:cubicBezTo>
                    <a:cubicBezTo>
                      <a:pt x="166915" y="212016"/>
                      <a:pt x="195947" y="181013"/>
                      <a:pt x="233666" y="158278"/>
                    </a:cubicBezTo>
                    <a:cubicBezTo>
                      <a:pt x="259498" y="142682"/>
                      <a:pt x="258583" y="141671"/>
                      <a:pt x="285730" y="156912"/>
                    </a:cubicBezTo>
                    <a:cubicBezTo>
                      <a:pt x="295217" y="162227"/>
                      <a:pt x="302989" y="172897"/>
                      <a:pt x="317276" y="168788"/>
                    </a:cubicBezTo>
                    <a:cubicBezTo>
                      <a:pt x="331050" y="123365"/>
                      <a:pt x="339451" y="77194"/>
                      <a:pt x="338822" y="23770"/>
                    </a:cubicBezTo>
                    <a:cubicBezTo>
                      <a:pt x="364597" y="51551"/>
                      <a:pt x="387285" y="74142"/>
                      <a:pt x="407859" y="98545"/>
                    </a:cubicBezTo>
                    <a:cubicBezTo>
                      <a:pt x="443350" y="140619"/>
                      <a:pt x="470381" y="186533"/>
                      <a:pt x="462037" y="244952"/>
                    </a:cubicBezTo>
                    <a:cubicBezTo>
                      <a:pt x="459008" y="266092"/>
                      <a:pt x="464838" y="282539"/>
                      <a:pt x="483640" y="293627"/>
                    </a:cubicBezTo>
                    <a:cubicBezTo>
                      <a:pt x="484955" y="294398"/>
                      <a:pt x="486040" y="295604"/>
                      <a:pt x="487183" y="296604"/>
                    </a:cubicBezTo>
                    <a:cubicBezTo>
                      <a:pt x="540733" y="342359"/>
                      <a:pt x="588511" y="393148"/>
                      <a:pt x="623429" y="454824"/>
                    </a:cubicBezTo>
                    <a:cubicBezTo>
                      <a:pt x="658576" y="516895"/>
                      <a:pt x="684465" y="582137"/>
                      <a:pt x="688523" y="654398"/>
                    </a:cubicBezTo>
                    <a:cubicBezTo>
                      <a:pt x="690637" y="691842"/>
                      <a:pt x="689494" y="729830"/>
                      <a:pt x="707268" y="764634"/>
                    </a:cubicBezTo>
                    <a:cubicBezTo>
                      <a:pt x="707782" y="765549"/>
                      <a:pt x="706468" y="767372"/>
                      <a:pt x="704582" y="772847"/>
                    </a:cubicBezTo>
                    <a:close/>
                    <a:moveTo>
                      <a:pt x="138911" y="298965"/>
                    </a:moveTo>
                    <a:cubicBezTo>
                      <a:pt x="87762" y="300502"/>
                      <a:pt x="39470" y="304457"/>
                      <a:pt x="-6707" y="283351"/>
                    </a:cubicBezTo>
                    <a:cubicBezTo>
                      <a:pt x="-13508" y="295553"/>
                      <a:pt x="-8479" y="304565"/>
                      <a:pt x="-4078" y="313103"/>
                    </a:cubicBezTo>
                    <a:cubicBezTo>
                      <a:pt x="15753" y="351880"/>
                      <a:pt x="42956" y="385152"/>
                      <a:pt x="74846" y="414550"/>
                    </a:cubicBezTo>
                    <a:cubicBezTo>
                      <a:pt x="87248" y="425980"/>
                      <a:pt x="100450" y="436742"/>
                      <a:pt x="114337" y="446314"/>
                    </a:cubicBezTo>
                    <a:cubicBezTo>
                      <a:pt x="138111" y="462728"/>
                      <a:pt x="164800" y="472203"/>
                      <a:pt x="193718" y="475341"/>
                    </a:cubicBezTo>
                    <a:cubicBezTo>
                      <a:pt x="204348" y="476501"/>
                      <a:pt x="214978" y="478124"/>
                      <a:pt x="225665" y="479536"/>
                    </a:cubicBezTo>
                    <a:cubicBezTo>
                      <a:pt x="272471" y="571513"/>
                      <a:pt x="343108" y="639618"/>
                      <a:pt x="432777" y="687596"/>
                    </a:cubicBezTo>
                    <a:cubicBezTo>
                      <a:pt x="491870" y="719234"/>
                      <a:pt x="554449" y="742386"/>
                      <a:pt x="621658" y="751450"/>
                    </a:cubicBezTo>
                    <a:cubicBezTo>
                      <a:pt x="647318" y="754907"/>
                      <a:pt x="673950" y="757508"/>
                      <a:pt x="693323" y="778922"/>
                    </a:cubicBezTo>
                    <a:cubicBezTo>
                      <a:pt x="698924" y="785128"/>
                      <a:pt x="708240" y="787260"/>
                      <a:pt x="713897" y="780848"/>
                    </a:cubicBezTo>
                    <a:cubicBezTo>
                      <a:pt x="718184" y="775956"/>
                      <a:pt x="721727" y="765074"/>
                      <a:pt x="719155" y="760382"/>
                    </a:cubicBezTo>
                    <a:cubicBezTo>
                      <a:pt x="697324" y="720417"/>
                      <a:pt x="703610" y="676429"/>
                      <a:pt x="698867" y="634018"/>
                    </a:cubicBezTo>
                    <a:cubicBezTo>
                      <a:pt x="693152" y="583137"/>
                      <a:pt x="676921" y="535211"/>
                      <a:pt x="655033" y="489114"/>
                    </a:cubicBezTo>
                    <a:cubicBezTo>
                      <a:pt x="621600" y="418614"/>
                      <a:pt x="574680" y="358303"/>
                      <a:pt x="516444" y="306628"/>
                    </a:cubicBezTo>
                    <a:cubicBezTo>
                      <a:pt x="504328" y="295913"/>
                      <a:pt x="492270" y="285197"/>
                      <a:pt x="479811" y="274904"/>
                    </a:cubicBezTo>
                    <a:cubicBezTo>
                      <a:pt x="471982" y="268412"/>
                      <a:pt x="469067" y="261965"/>
                      <a:pt x="471581" y="250998"/>
                    </a:cubicBezTo>
                    <a:cubicBezTo>
                      <a:pt x="481126" y="208988"/>
                      <a:pt x="471124" y="170074"/>
                      <a:pt x="448150" y="134601"/>
                    </a:cubicBezTo>
                    <a:cubicBezTo>
                      <a:pt x="435634" y="115284"/>
                      <a:pt x="421918" y="96511"/>
                      <a:pt x="406945" y="79091"/>
                    </a:cubicBezTo>
                    <a:cubicBezTo>
                      <a:pt x="385342" y="54060"/>
                      <a:pt x="362139" y="30411"/>
                      <a:pt x="339451" y="6362"/>
                    </a:cubicBezTo>
                    <a:cubicBezTo>
                      <a:pt x="335164" y="1859"/>
                      <a:pt x="329964" y="-1747"/>
                      <a:pt x="322934" y="-4548"/>
                    </a:cubicBezTo>
                    <a:cubicBezTo>
                      <a:pt x="333564" y="50802"/>
                      <a:pt x="321163" y="102751"/>
                      <a:pt x="309904" y="156678"/>
                    </a:cubicBezTo>
                    <a:cubicBezTo>
                      <a:pt x="303904" y="153581"/>
                      <a:pt x="298988" y="151758"/>
                      <a:pt x="294874" y="148786"/>
                    </a:cubicBezTo>
                    <a:cubicBezTo>
                      <a:pt x="271671" y="132035"/>
                      <a:pt x="249497" y="136361"/>
                      <a:pt x="226408" y="149763"/>
                    </a:cubicBezTo>
                    <a:cubicBezTo>
                      <a:pt x="193204" y="169000"/>
                      <a:pt x="167029" y="195243"/>
                      <a:pt x="142626" y="224481"/>
                    </a:cubicBezTo>
                    <a:cubicBezTo>
                      <a:pt x="125709" y="244792"/>
                      <a:pt x="116623" y="263234"/>
                      <a:pt x="135082" y="286671"/>
                    </a:cubicBezTo>
                    <a:cubicBezTo>
                      <a:pt x="136797" y="288843"/>
                      <a:pt x="136911" y="292278"/>
                      <a:pt x="138911" y="29896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 flipH="1" rot="10800000">
                <a:off x="11163915" y="3943886"/>
                <a:ext cx="226370" cy="228409"/>
              </a:xfrm>
              <a:custGeom>
                <a:rect b="b" l="l" r="r" t="t"/>
                <a:pathLst>
                  <a:path extrusionOk="0" h="252635" w="250380">
                    <a:moveTo>
                      <a:pt x="225872" y="155063"/>
                    </a:moveTo>
                    <a:cubicBezTo>
                      <a:pt x="236330" y="154475"/>
                      <a:pt x="241816" y="148434"/>
                      <a:pt x="240559" y="138535"/>
                    </a:cubicBezTo>
                    <a:cubicBezTo>
                      <a:pt x="239073" y="126517"/>
                      <a:pt x="237987" y="113612"/>
                      <a:pt x="232844" y="103017"/>
                    </a:cubicBezTo>
                    <a:cubicBezTo>
                      <a:pt x="212784" y="62057"/>
                      <a:pt x="181351" y="33185"/>
                      <a:pt x="134031" y="17103"/>
                    </a:cubicBezTo>
                    <a:cubicBezTo>
                      <a:pt x="143576" y="39197"/>
                      <a:pt x="165464" y="52810"/>
                      <a:pt x="160892" y="79745"/>
                    </a:cubicBezTo>
                    <a:cubicBezTo>
                      <a:pt x="108942" y="42381"/>
                      <a:pt x="56993" y="7731"/>
                      <a:pt x="-9644" y="-3916"/>
                    </a:cubicBezTo>
                    <a:cubicBezTo>
                      <a:pt x="872" y="57045"/>
                      <a:pt x="14588" y="113081"/>
                      <a:pt x="46992" y="168591"/>
                    </a:cubicBezTo>
                    <a:cubicBezTo>
                      <a:pt x="26418" y="163601"/>
                      <a:pt x="10187" y="159664"/>
                      <a:pt x="-6615" y="155578"/>
                    </a:cubicBezTo>
                    <a:cubicBezTo>
                      <a:pt x="11445" y="208996"/>
                      <a:pt x="63165" y="258196"/>
                      <a:pt x="112314" y="247155"/>
                    </a:cubicBezTo>
                    <a:cubicBezTo>
                      <a:pt x="125573" y="244183"/>
                      <a:pt x="138718" y="239217"/>
                      <a:pt x="150776" y="232976"/>
                    </a:cubicBezTo>
                    <a:cubicBezTo>
                      <a:pt x="177808" y="218957"/>
                      <a:pt x="198840" y="197377"/>
                      <a:pt x="217927" y="174117"/>
                    </a:cubicBezTo>
                    <a:cubicBezTo>
                      <a:pt x="222328" y="168699"/>
                      <a:pt x="223871" y="160887"/>
                      <a:pt x="226729" y="154183"/>
                    </a:cubicBezTo>
                    <a:cubicBezTo>
                      <a:pt x="211584" y="168133"/>
                      <a:pt x="196382" y="182021"/>
                      <a:pt x="181295" y="196074"/>
                    </a:cubicBezTo>
                    <a:cubicBezTo>
                      <a:pt x="163063" y="213019"/>
                      <a:pt x="142604" y="225392"/>
                      <a:pt x="119115" y="234410"/>
                    </a:cubicBezTo>
                    <a:cubicBezTo>
                      <a:pt x="84368" y="247726"/>
                      <a:pt x="30475" y="212568"/>
                      <a:pt x="19274" y="173317"/>
                    </a:cubicBezTo>
                    <a:cubicBezTo>
                      <a:pt x="40877" y="181644"/>
                      <a:pt x="60708" y="189290"/>
                      <a:pt x="80596" y="196943"/>
                    </a:cubicBezTo>
                    <a:cubicBezTo>
                      <a:pt x="60365" y="168968"/>
                      <a:pt x="42820" y="140976"/>
                      <a:pt x="31733" y="109743"/>
                    </a:cubicBezTo>
                    <a:cubicBezTo>
                      <a:pt x="20817" y="79082"/>
                      <a:pt x="8073" y="48484"/>
                      <a:pt x="8301" y="12594"/>
                    </a:cubicBezTo>
                    <a:cubicBezTo>
                      <a:pt x="42191" y="19835"/>
                      <a:pt x="70023" y="34591"/>
                      <a:pt x="96655" y="51033"/>
                    </a:cubicBezTo>
                    <a:cubicBezTo>
                      <a:pt x="123116" y="67355"/>
                      <a:pt x="148090" y="86118"/>
                      <a:pt x="174894" y="104651"/>
                    </a:cubicBezTo>
                    <a:cubicBezTo>
                      <a:pt x="183581" y="85620"/>
                      <a:pt x="171922" y="69887"/>
                      <a:pt x="172722" y="53565"/>
                    </a:cubicBezTo>
                    <a:cubicBezTo>
                      <a:pt x="210441" y="71590"/>
                      <a:pt x="233415" y="115641"/>
                      <a:pt x="225872" y="1550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 flipH="1" rot="10800000">
                <a:off x="11628608" y="3559511"/>
                <a:ext cx="92091" cy="90518"/>
              </a:xfrm>
              <a:custGeom>
                <a:rect b="b" l="l" r="r" t="t"/>
                <a:pathLst>
                  <a:path extrusionOk="0" h="100119" w="101858">
                    <a:moveTo>
                      <a:pt x="1775" y="42514"/>
                    </a:moveTo>
                    <a:cubicBezTo>
                      <a:pt x="1432" y="21832"/>
                      <a:pt x="16748" y="6287"/>
                      <a:pt x="37837" y="5841"/>
                    </a:cubicBezTo>
                    <a:cubicBezTo>
                      <a:pt x="57439" y="5424"/>
                      <a:pt x="77099" y="25598"/>
                      <a:pt x="77499" y="46572"/>
                    </a:cubicBezTo>
                    <a:cubicBezTo>
                      <a:pt x="77842" y="66009"/>
                      <a:pt x="59439" y="82599"/>
                      <a:pt x="37380" y="82714"/>
                    </a:cubicBezTo>
                    <a:cubicBezTo>
                      <a:pt x="17434" y="82811"/>
                      <a:pt x="2175" y="65557"/>
                      <a:pt x="1775" y="42514"/>
                    </a:cubicBezTo>
                    <a:close/>
                    <a:moveTo>
                      <a:pt x="-10055" y="41383"/>
                    </a:moveTo>
                    <a:cubicBezTo>
                      <a:pt x="-10455" y="60214"/>
                      <a:pt x="-2797" y="74724"/>
                      <a:pt x="10805" y="86274"/>
                    </a:cubicBezTo>
                    <a:cubicBezTo>
                      <a:pt x="14234" y="89183"/>
                      <a:pt x="18406" y="91635"/>
                      <a:pt x="22635" y="93081"/>
                    </a:cubicBezTo>
                    <a:cubicBezTo>
                      <a:pt x="47724" y="101636"/>
                      <a:pt x="64240" y="82354"/>
                      <a:pt x="81499" y="71364"/>
                    </a:cubicBezTo>
                    <a:cubicBezTo>
                      <a:pt x="95273" y="62585"/>
                      <a:pt x="92872" y="43497"/>
                      <a:pt x="86243" y="28736"/>
                    </a:cubicBezTo>
                    <a:cubicBezTo>
                      <a:pt x="77156" y="8385"/>
                      <a:pt x="61897" y="-5103"/>
                      <a:pt x="38237" y="-4909"/>
                    </a:cubicBezTo>
                    <a:cubicBezTo>
                      <a:pt x="8462" y="-4674"/>
                      <a:pt x="-12912" y="16060"/>
                      <a:pt x="-10055" y="413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" name="Google Shape;294;p13"/>
            <p:cNvSpPr/>
            <p:nvPr/>
          </p:nvSpPr>
          <p:spPr>
            <a:xfrm flipH="1" rot="10800000">
              <a:off x="10185502" y="5582596"/>
              <a:ext cx="118003" cy="140903"/>
            </a:xfrm>
            <a:custGeom>
              <a:rect b="b" l="l" r="r" t="t"/>
              <a:pathLst>
                <a:path extrusionOk="0" h="155848" w="130519">
                  <a:moveTo>
                    <a:pt x="24624" y="30614"/>
                  </a:moveTo>
                  <a:cubicBezTo>
                    <a:pt x="54313" y="26728"/>
                    <a:pt x="78613" y="17813"/>
                    <a:pt x="107326" y="15755"/>
                  </a:cubicBezTo>
                  <a:cubicBezTo>
                    <a:pt x="100685" y="54160"/>
                    <a:pt x="94644" y="89136"/>
                    <a:pt x="87597" y="129998"/>
                  </a:cubicBezTo>
                  <a:cubicBezTo>
                    <a:pt x="62131" y="96565"/>
                    <a:pt x="45655" y="64219"/>
                    <a:pt x="24624" y="30614"/>
                  </a:cubicBezTo>
                  <a:close/>
                  <a:moveTo>
                    <a:pt x="94598" y="155430"/>
                  </a:moveTo>
                  <a:cubicBezTo>
                    <a:pt x="104411" y="100852"/>
                    <a:pt x="113195" y="51931"/>
                    <a:pt x="122607" y="-418"/>
                  </a:cubicBezTo>
                  <a:cubicBezTo>
                    <a:pt x="77287" y="6954"/>
                    <a:pt x="34362" y="14898"/>
                    <a:pt x="-7912" y="30557"/>
                  </a:cubicBezTo>
                  <a:cubicBezTo>
                    <a:pt x="12394" y="29814"/>
                    <a:pt x="19000" y="44445"/>
                    <a:pt x="27270" y="57818"/>
                  </a:cubicBezTo>
                  <a:cubicBezTo>
                    <a:pt x="44278" y="85250"/>
                    <a:pt x="61846" y="112282"/>
                    <a:pt x="79471" y="139314"/>
                  </a:cubicBezTo>
                  <a:cubicBezTo>
                    <a:pt x="82265" y="143657"/>
                    <a:pt x="86540" y="146972"/>
                    <a:pt x="94598" y="15543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5" name="Google Shape;29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50439" y="185877"/>
            <a:ext cx="1118799" cy="1118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13"/>
          <p:cNvCxnSpPr/>
          <p:nvPr/>
        </p:nvCxnSpPr>
        <p:spPr>
          <a:xfrm>
            <a:off x="1245952" y="4342228"/>
            <a:ext cx="4697648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49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" showMasterSp="0">
  <p:cSld name="3_Титульный">
    <p:bg>
      <p:bgPr>
        <a:gradFill>
          <a:gsLst>
            <a:gs pos="0">
              <a:schemeClr val="accent2"/>
            </a:gs>
            <a:gs pos="100000">
              <a:srgbClr val="31CFA6"/>
            </a:gs>
          </a:gsLst>
          <a:lin ang="10800000" scaled="0"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илиал Курчатовской школы возводят в составе ЖК City Bay — Комплекс  градостроительной политики и строительства города Москвы" id="298" name="Google Shape;298;p14"/>
          <p:cNvPicPr preferRelativeResize="0"/>
          <p:nvPr/>
        </p:nvPicPr>
        <p:blipFill rotWithShape="1">
          <a:blip r:embed="rId2">
            <a:alphaModFix/>
          </a:blip>
          <a:srcRect b="0" l="6927" r="37729" t="0"/>
          <a:stretch/>
        </p:blipFill>
        <p:spPr>
          <a:xfrm>
            <a:off x="6490055" y="0"/>
            <a:ext cx="57019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4"/>
          <p:cNvSpPr/>
          <p:nvPr/>
        </p:nvSpPr>
        <p:spPr>
          <a:xfrm>
            <a:off x="6490055" y="0"/>
            <a:ext cx="5701945" cy="6858000"/>
          </a:xfrm>
          <a:prstGeom prst="rect">
            <a:avLst/>
          </a:prstGeom>
          <a:gradFill>
            <a:gsLst>
              <a:gs pos="0">
                <a:srgbClr val="46A9F9">
                  <a:alpha val="77647"/>
                </a:srgbClr>
              </a:gs>
              <a:gs pos="100000">
                <a:srgbClr val="41C4E5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14"/>
          <p:cNvGrpSpPr/>
          <p:nvPr/>
        </p:nvGrpSpPr>
        <p:grpSpPr>
          <a:xfrm>
            <a:off x="945940" y="574190"/>
            <a:ext cx="5819904" cy="5709620"/>
            <a:chOff x="948094" y="754629"/>
            <a:chExt cx="909481" cy="892247"/>
          </a:xfrm>
        </p:grpSpPr>
        <p:sp>
          <p:nvSpPr>
            <p:cNvPr id="301" name="Google Shape;301;p14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6" name="Google Shape;306;p14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307" name="Google Shape;307;p14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5F8EF">
                      <a:alpha val="0"/>
                    </a:srgbClr>
                  </a:gs>
                  <a:gs pos="23000">
                    <a:srgbClr val="D5F8EF">
                      <a:alpha val="0"/>
                    </a:srgbClr>
                  </a:gs>
                  <a:gs pos="100000">
                    <a:srgbClr val="9AEFDA">
                      <a:alpha val="29803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8" name="Google Shape;308;p14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309" name="Google Shape;309;p14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5F8EF">
                        <a:alpha val="0"/>
                      </a:srgbClr>
                    </a:gs>
                    <a:gs pos="23000">
                      <a:srgbClr val="D5F8EF">
                        <a:alpha val="0"/>
                      </a:srgbClr>
                    </a:gs>
                    <a:gs pos="100000">
                      <a:srgbClr val="9AEFDA">
                        <a:alpha val="29803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14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5F8EF">
                        <a:alpha val="0"/>
                      </a:srgbClr>
                    </a:gs>
                    <a:gs pos="23000">
                      <a:srgbClr val="D5F8EF">
                        <a:alpha val="0"/>
                      </a:srgbClr>
                    </a:gs>
                    <a:gs pos="100000">
                      <a:srgbClr val="9AEFDA">
                        <a:alpha val="29803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11" name="Google Shape;311;p14"/>
          <p:cNvGrpSpPr/>
          <p:nvPr/>
        </p:nvGrpSpPr>
        <p:grpSpPr>
          <a:xfrm>
            <a:off x="8910637" y="600225"/>
            <a:ext cx="609966" cy="598407"/>
            <a:chOff x="948094" y="754629"/>
            <a:chExt cx="909481" cy="892247"/>
          </a:xfrm>
        </p:grpSpPr>
        <p:sp>
          <p:nvSpPr>
            <p:cNvPr id="312" name="Google Shape;312;p14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" name="Google Shape;317;p14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318" name="Google Shape;318;p14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9" name="Google Shape;319;p14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320" name="Google Shape;320;p14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14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22" name="Google Shape;322;p14"/>
          <p:cNvSpPr txBox="1"/>
          <p:nvPr/>
        </p:nvSpPr>
        <p:spPr>
          <a:xfrm>
            <a:off x="9682031" y="779954"/>
            <a:ext cx="162100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КУРЧАТОВСКАЯ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1326441" y="779954"/>
            <a:ext cx="346654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«РЕСУРСНАЯ ШКОЛА»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p14"/>
          <p:cNvGrpSpPr/>
          <p:nvPr/>
        </p:nvGrpSpPr>
        <p:grpSpPr>
          <a:xfrm>
            <a:off x="841223" y="607573"/>
            <a:ext cx="316687" cy="598406"/>
            <a:chOff x="429382" y="600226"/>
            <a:chExt cx="316687" cy="598406"/>
          </a:xfrm>
        </p:grpSpPr>
        <p:sp>
          <p:nvSpPr>
            <p:cNvPr id="325" name="Google Shape;325;p14"/>
            <p:cNvSpPr/>
            <p:nvPr/>
          </p:nvSpPr>
          <p:spPr>
            <a:xfrm flipH="1" rot="10800000">
              <a:off x="518272" y="600226"/>
              <a:ext cx="142873" cy="76291"/>
            </a:xfrm>
            <a:custGeom>
              <a:rect b="b" l="l" r="r" t="t"/>
              <a:pathLst>
                <a:path extrusionOk="0" h="482847" w="904239">
                  <a:moveTo>
                    <a:pt x="378619" y="405359"/>
                  </a:moveTo>
                  <a:cubicBezTo>
                    <a:pt x="341789" y="365968"/>
                    <a:pt x="241459" y="260504"/>
                    <a:pt x="155099" y="172829"/>
                  </a:cubicBezTo>
                  <a:cubicBezTo>
                    <a:pt x="68739" y="85155"/>
                    <a:pt x="-2381" y="8916"/>
                    <a:pt x="-2381" y="5104"/>
                  </a:cubicBezTo>
                  <a:cubicBezTo>
                    <a:pt x="-2381" y="21"/>
                    <a:pt x="200819" y="-3791"/>
                    <a:pt x="449739" y="-3791"/>
                  </a:cubicBezTo>
                  <a:lnTo>
                    <a:pt x="901859" y="-3791"/>
                  </a:lnTo>
                  <a:lnTo>
                    <a:pt x="859949" y="44494"/>
                  </a:lnTo>
                  <a:cubicBezTo>
                    <a:pt x="837089" y="69907"/>
                    <a:pt x="734219" y="179183"/>
                    <a:pt x="631349" y="284647"/>
                  </a:cubicBezTo>
                  <a:lnTo>
                    <a:pt x="444659" y="479056"/>
                  </a:lnTo>
                  <a:lnTo>
                    <a:pt x="378619" y="4053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6" name="Google Shape;326;p14"/>
            <p:cNvGrpSpPr/>
            <p:nvPr/>
          </p:nvGrpSpPr>
          <p:grpSpPr>
            <a:xfrm>
              <a:off x="464485" y="823077"/>
              <a:ext cx="250448" cy="333272"/>
              <a:chOff x="6984262" y="3488979"/>
              <a:chExt cx="1585080" cy="2109280"/>
            </a:xfrm>
          </p:grpSpPr>
          <p:sp>
            <p:nvSpPr>
              <p:cNvPr id="327" name="Google Shape;327;p14"/>
              <p:cNvSpPr/>
              <p:nvPr/>
            </p:nvSpPr>
            <p:spPr>
              <a:xfrm flipH="1" rot="10800000">
                <a:off x="7429943" y="3488979"/>
                <a:ext cx="157568" cy="125664"/>
              </a:xfrm>
              <a:custGeom>
                <a:rect b="b" l="l" r="r" t="t"/>
                <a:pathLst>
                  <a:path extrusionOk="0" h="125664" w="157568">
                    <a:moveTo>
                      <a:pt x="16966" y="77197"/>
                    </a:moveTo>
                    <a:cubicBezTo>
                      <a:pt x="11886" y="53054"/>
                      <a:pt x="4266" y="23829"/>
                      <a:pt x="456" y="13664"/>
                    </a:cubicBezTo>
                    <a:cubicBezTo>
                      <a:pt x="-10974" y="-18102"/>
                      <a:pt x="14426" y="-4125"/>
                      <a:pt x="85546" y="59408"/>
                    </a:cubicBezTo>
                    <a:lnTo>
                      <a:pt x="155396" y="122940"/>
                    </a:lnTo>
                    <a:lnTo>
                      <a:pt x="90626" y="122940"/>
                    </a:lnTo>
                    <a:cubicBezTo>
                      <a:pt x="25856" y="122940"/>
                      <a:pt x="24586" y="122940"/>
                      <a:pt x="16966" y="771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4"/>
              <p:cNvSpPr/>
              <p:nvPr/>
            </p:nvSpPr>
            <p:spPr>
              <a:xfrm flipH="1" rot="10800000">
                <a:off x="7306663" y="3488979"/>
                <a:ext cx="807898" cy="683638"/>
              </a:xfrm>
              <a:custGeom>
                <a:rect b="b" l="l" r="r" t="t"/>
                <a:pathLst>
                  <a:path extrusionOk="0" h="683638" w="807898">
                    <a:moveTo>
                      <a:pt x="305204" y="477851"/>
                    </a:moveTo>
                    <a:cubicBezTo>
                      <a:pt x="173124" y="366034"/>
                      <a:pt x="62634" y="272006"/>
                      <a:pt x="60094" y="269465"/>
                    </a:cubicBezTo>
                    <a:cubicBezTo>
                      <a:pt x="52474" y="261841"/>
                      <a:pt x="-5946" y="2628"/>
                      <a:pt x="-2136" y="-2455"/>
                    </a:cubicBezTo>
                    <a:cubicBezTo>
                      <a:pt x="2944" y="-7537"/>
                      <a:pt x="805584" y="667178"/>
                      <a:pt x="805584" y="676073"/>
                    </a:cubicBezTo>
                    <a:cubicBezTo>
                      <a:pt x="805584" y="678614"/>
                      <a:pt x="747164" y="681156"/>
                      <a:pt x="676044" y="681156"/>
                    </a:cubicBezTo>
                    <a:lnTo>
                      <a:pt x="545234" y="679885"/>
                    </a:lnTo>
                    <a:lnTo>
                      <a:pt x="305204" y="47785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4"/>
              <p:cNvSpPr/>
              <p:nvPr/>
            </p:nvSpPr>
            <p:spPr>
              <a:xfrm flipH="1" rot="10800000">
                <a:off x="7179754" y="3665600"/>
                <a:ext cx="1052917" cy="1064812"/>
              </a:xfrm>
              <a:custGeom>
                <a:rect b="b" l="l" r="r" t="t"/>
                <a:pathLst>
                  <a:path extrusionOk="0" h="1064812" w="1052917">
                    <a:moveTo>
                      <a:pt x="937576" y="1008009"/>
                    </a:moveTo>
                    <a:cubicBezTo>
                      <a:pt x="903286" y="977513"/>
                      <a:pt x="691196" y="799622"/>
                      <a:pt x="466406" y="612837"/>
                    </a:cubicBezTo>
                    <a:lnTo>
                      <a:pt x="60006" y="272302"/>
                    </a:lnTo>
                    <a:lnTo>
                      <a:pt x="26986" y="136343"/>
                    </a:lnTo>
                    <a:cubicBezTo>
                      <a:pt x="9206" y="61374"/>
                      <a:pt x="-3494" y="-888"/>
                      <a:pt x="-2224" y="-2158"/>
                    </a:cubicBezTo>
                    <a:cubicBezTo>
                      <a:pt x="316" y="-4700"/>
                      <a:pt x="853756" y="706865"/>
                      <a:pt x="982026" y="818682"/>
                    </a:cubicBezTo>
                    <a:lnTo>
                      <a:pt x="1050606" y="878403"/>
                    </a:lnTo>
                    <a:lnTo>
                      <a:pt x="1026476" y="969889"/>
                    </a:lnTo>
                    <a:lnTo>
                      <a:pt x="1001076" y="1062647"/>
                    </a:lnTo>
                    <a:lnTo>
                      <a:pt x="937576" y="10080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4"/>
              <p:cNvSpPr/>
              <p:nvPr/>
            </p:nvSpPr>
            <p:spPr>
              <a:xfrm flipH="1" rot="10800000">
                <a:off x="7050058" y="4049293"/>
                <a:ext cx="1262764" cy="1237783"/>
              </a:xfrm>
              <a:custGeom>
                <a:rect b="b" l="l" r="r" t="t"/>
                <a:pathLst>
                  <a:path extrusionOk="0" h="1237783" w="1262764">
                    <a:moveTo>
                      <a:pt x="1086339" y="1131788"/>
                    </a:moveTo>
                    <a:cubicBezTo>
                      <a:pt x="963149" y="1026324"/>
                      <a:pt x="478009" y="618445"/>
                      <a:pt x="208769" y="393540"/>
                    </a:cubicBezTo>
                    <a:lnTo>
                      <a:pt x="60179" y="270287"/>
                    </a:lnTo>
                    <a:lnTo>
                      <a:pt x="39859" y="172447"/>
                    </a:lnTo>
                    <a:cubicBezTo>
                      <a:pt x="28429" y="119079"/>
                      <a:pt x="13189" y="58088"/>
                      <a:pt x="6839" y="37758"/>
                    </a:cubicBezTo>
                    <a:cubicBezTo>
                      <a:pt x="489" y="17427"/>
                      <a:pt x="-3321" y="-362"/>
                      <a:pt x="-2051" y="-1632"/>
                    </a:cubicBezTo>
                    <a:cubicBezTo>
                      <a:pt x="1759" y="-5444"/>
                      <a:pt x="98279" y="74607"/>
                      <a:pt x="749789" y="620986"/>
                    </a:cubicBezTo>
                    <a:cubicBezTo>
                      <a:pt x="999979" y="830644"/>
                      <a:pt x="1218419" y="1013617"/>
                      <a:pt x="1236199" y="1027595"/>
                    </a:cubicBezTo>
                    <a:cubicBezTo>
                      <a:pt x="1261599" y="1049196"/>
                      <a:pt x="1265409" y="1058090"/>
                      <a:pt x="1255249" y="1084774"/>
                    </a:cubicBezTo>
                    <a:cubicBezTo>
                      <a:pt x="1248899" y="1102563"/>
                      <a:pt x="1240009" y="1143224"/>
                      <a:pt x="1234929" y="1177531"/>
                    </a:cubicBezTo>
                    <a:cubicBezTo>
                      <a:pt x="1229849" y="1210568"/>
                      <a:pt x="1222229" y="1237252"/>
                      <a:pt x="1217149" y="1235981"/>
                    </a:cubicBezTo>
                    <a:cubicBezTo>
                      <a:pt x="1212069" y="1235981"/>
                      <a:pt x="1153649" y="1188967"/>
                      <a:pt x="1086339" y="11317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4"/>
              <p:cNvSpPr/>
              <p:nvPr/>
            </p:nvSpPr>
            <p:spPr>
              <a:xfrm flipH="1" rot="10800000">
                <a:off x="6984262" y="4440228"/>
                <a:ext cx="1408475" cy="1158031"/>
              </a:xfrm>
              <a:custGeom>
                <a:rect b="b" l="l" r="r" t="t"/>
                <a:pathLst>
                  <a:path extrusionOk="0" h="1158031" w="1408475">
                    <a:moveTo>
                      <a:pt x="1253731" y="1073516"/>
                    </a:moveTo>
                    <a:cubicBezTo>
                      <a:pt x="1194041" y="1023961"/>
                      <a:pt x="940041" y="811762"/>
                      <a:pt x="689851" y="602105"/>
                    </a:cubicBezTo>
                    <a:cubicBezTo>
                      <a:pt x="438391" y="392447"/>
                      <a:pt x="180581" y="176437"/>
                      <a:pt x="115811" y="121799"/>
                    </a:cubicBezTo>
                    <a:cubicBezTo>
                      <a:pt x="51041" y="68432"/>
                      <a:pt x="-2299" y="17606"/>
                      <a:pt x="-2299" y="11252"/>
                    </a:cubicBezTo>
                    <a:cubicBezTo>
                      <a:pt x="-2299" y="3628"/>
                      <a:pt x="47231" y="-1454"/>
                      <a:pt x="118351" y="-1454"/>
                    </a:cubicBezTo>
                    <a:lnTo>
                      <a:pt x="240271" y="-1454"/>
                    </a:lnTo>
                    <a:lnTo>
                      <a:pt x="636511" y="331456"/>
                    </a:lnTo>
                    <a:cubicBezTo>
                      <a:pt x="854951" y="514430"/>
                      <a:pt x="1116571" y="732982"/>
                      <a:pt x="1219441" y="816845"/>
                    </a:cubicBezTo>
                    <a:cubicBezTo>
                      <a:pt x="1359141" y="932474"/>
                      <a:pt x="1406131" y="978217"/>
                      <a:pt x="1406131" y="999818"/>
                    </a:cubicBezTo>
                    <a:cubicBezTo>
                      <a:pt x="1407401" y="1034126"/>
                      <a:pt x="1382001" y="1144673"/>
                      <a:pt x="1370571" y="1156109"/>
                    </a:cubicBezTo>
                    <a:cubicBezTo>
                      <a:pt x="1366761" y="1161191"/>
                      <a:pt x="1313421" y="1124342"/>
                      <a:pt x="1253731" y="1073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4"/>
              <p:cNvSpPr/>
              <p:nvPr/>
            </p:nvSpPr>
            <p:spPr>
              <a:xfrm flipH="1" rot="10800000">
                <a:off x="7504962" y="4811698"/>
                <a:ext cx="972386" cy="786560"/>
              </a:xfrm>
              <a:custGeom>
                <a:rect b="b" l="l" r="r" t="t"/>
                <a:pathLst>
                  <a:path extrusionOk="0" h="786560" w="972386">
                    <a:moveTo>
                      <a:pt x="751866" y="642926"/>
                    </a:moveTo>
                    <a:cubicBezTo>
                      <a:pt x="661696" y="564146"/>
                      <a:pt x="453416" y="390067"/>
                      <a:pt x="292126" y="254107"/>
                    </a:cubicBezTo>
                    <a:cubicBezTo>
                      <a:pt x="129566" y="118148"/>
                      <a:pt x="-2514" y="5060"/>
                      <a:pt x="-2514" y="2518"/>
                    </a:cubicBezTo>
                    <a:cubicBezTo>
                      <a:pt x="-2514" y="1248"/>
                      <a:pt x="55906" y="-1293"/>
                      <a:pt x="128296" y="-1293"/>
                    </a:cubicBezTo>
                    <a:lnTo>
                      <a:pt x="257836" y="-1293"/>
                    </a:lnTo>
                    <a:lnTo>
                      <a:pt x="607086" y="290956"/>
                    </a:lnTo>
                    <a:cubicBezTo>
                      <a:pt x="798856" y="451058"/>
                      <a:pt x="961416" y="590830"/>
                      <a:pt x="967766" y="599724"/>
                    </a:cubicBezTo>
                    <a:cubicBezTo>
                      <a:pt x="979196" y="617513"/>
                      <a:pt x="941096" y="787781"/>
                      <a:pt x="925856" y="785239"/>
                    </a:cubicBezTo>
                    <a:cubicBezTo>
                      <a:pt x="922046" y="785239"/>
                      <a:pt x="843306" y="720436"/>
                      <a:pt x="751866" y="6429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4"/>
              <p:cNvSpPr/>
              <p:nvPr/>
            </p:nvSpPr>
            <p:spPr>
              <a:xfrm flipH="1" rot="10800000">
                <a:off x="8032012" y="5182756"/>
                <a:ext cx="537330" cy="415502"/>
              </a:xfrm>
              <a:custGeom>
                <a:rect b="b" l="l" r="r" t="t"/>
                <a:pathLst>
                  <a:path extrusionOk="0" h="415502" w="537330">
                    <a:moveTo>
                      <a:pt x="291907" y="245373"/>
                    </a:moveTo>
                    <a:cubicBezTo>
                      <a:pt x="181417" y="152616"/>
                      <a:pt x="69657" y="58588"/>
                      <a:pt x="44257" y="38257"/>
                    </a:cubicBezTo>
                    <a:lnTo>
                      <a:pt x="-2733" y="138"/>
                    </a:lnTo>
                    <a:lnTo>
                      <a:pt x="133157" y="-1133"/>
                    </a:lnTo>
                    <a:lnTo>
                      <a:pt x="269047" y="-1133"/>
                    </a:lnTo>
                    <a:lnTo>
                      <a:pt x="399857" y="109414"/>
                    </a:lnTo>
                    <a:cubicBezTo>
                      <a:pt x="472247" y="169134"/>
                      <a:pt x="531937" y="219960"/>
                      <a:pt x="534477" y="221231"/>
                    </a:cubicBezTo>
                    <a:cubicBezTo>
                      <a:pt x="535747" y="222502"/>
                      <a:pt x="526857" y="266974"/>
                      <a:pt x="515427" y="319071"/>
                    </a:cubicBezTo>
                    <a:lnTo>
                      <a:pt x="492567" y="414370"/>
                    </a:lnTo>
                    <a:lnTo>
                      <a:pt x="291907" y="24537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4" name="Google Shape;334;p14"/>
            <p:cNvSpPr/>
            <p:nvPr/>
          </p:nvSpPr>
          <p:spPr>
            <a:xfrm>
              <a:off x="504966" y="778276"/>
              <a:ext cx="169484" cy="3071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437477" y="1167913"/>
              <a:ext cx="304463" cy="3071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6" name="Google Shape;336;p14"/>
            <p:cNvGrpSpPr/>
            <p:nvPr/>
          </p:nvGrpSpPr>
          <p:grpSpPr>
            <a:xfrm>
              <a:off x="429382" y="676517"/>
              <a:ext cx="68532" cy="101759"/>
              <a:chOff x="406821" y="676517"/>
              <a:chExt cx="90988" cy="101759"/>
            </a:xfrm>
          </p:grpSpPr>
          <p:cxnSp>
            <p:nvCxnSpPr>
              <p:cNvPr id="337" name="Google Shape;337;p14"/>
              <p:cNvCxnSpPr/>
              <p:nvPr/>
            </p:nvCxnSpPr>
            <p:spPr>
              <a:xfrm rot="10800000">
                <a:off x="406821" y="727397"/>
                <a:ext cx="90987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8" name="Google Shape;338;p14"/>
              <p:cNvCxnSpPr/>
              <p:nvPr/>
            </p:nvCxnSpPr>
            <p:spPr>
              <a:xfrm flipH="1">
                <a:off x="424724" y="750032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9" name="Google Shape;339;p14"/>
              <p:cNvCxnSpPr/>
              <p:nvPr/>
            </p:nvCxnSpPr>
            <p:spPr>
              <a:xfrm>
                <a:off x="424724" y="676517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40" name="Google Shape;340;p14"/>
            <p:cNvSpPr/>
            <p:nvPr/>
          </p:nvSpPr>
          <p:spPr>
            <a:xfrm rot="-5400000">
              <a:off x="502309" y="723798"/>
              <a:ext cx="62682" cy="1395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 rot="-5400000">
              <a:off x="618120" y="723798"/>
              <a:ext cx="62682" cy="1395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 rot="-5400000">
              <a:off x="586344" y="723798"/>
              <a:ext cx="62682" cy="1395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3" name="Google Shape;343;p14"/>
            <p:cNvGrpSpPr/>
            <p:nvPr/>
          </p:nvGrpSpPr>
          <p:grpSpPr>
            <a:xfrm flipH="1">
              <a:off x="677537" y="676517"/>
              <a:ext cx="68532" cy="101759"/>
              <a:chOff x="406821" y="676517"/>
              <a:chExt cx="90988" cy="101759"/>
            </a:xfrm>
          </p:grpSpPr>
          <p:cxnSp>
            <p:nvCxnSpPr>
              <p:cNvPr id="344" name="Google Shape;344;p14"/>
              <p:cNvCxnSpPr/>
              <p:nvPr/>
            </p:nvCxnSpPr>
            <p:spPr>
              <a:xfrm rot="10800000">
                <a:off x="406821" y="727397"/>
                <a:ext cx="90987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5" name="Google Shape;345;p14"/>
              <p:cNvCxnSpPr/>
              <p:nvPr/>
            </p:nvCxnSpPr>
            <p:spPr>
              <a:xfrm flipH="1">
                <a:off x="424724" y="750032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6" name="Google Shape;346;p14"/>
              <p:cNvCxnSpPr/>
              <p:nvPr/>
            </p:nvCxnSpPr>
            <p:spPr>
              <a:xfrm>
                <a:off x="424724" y="676517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47" name="Google Shape;347;p14"/>
          <p:cNvSpPr txBox="1"/>
          <p:nvPr>
            <p:ph idx="1" type="body"/>
          </p:nvPr>
        </p:nvSpPr>
        <p:spPr>
          <a:xfrm>
            <a:off x="844837" y="2714624"/>
            <a:ext cx="8265824" cy="1453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3E7"/>
              </a:buClr>
              <a:buSzPts val="3200"/>
              <a:buFont typeface="Courier New"/>
              <a:buNone/>
              <a:defRPr b="0" i="0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Courier New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—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Google Shape;348;p14"/>
          <p:cNvSpPr txBox="1"/>
          <p:nvPr>
            <p:ph idx="2" type="body"/>
          </p:nvPr>
        </p:nvSpPr>
        <p:spPr>
          <a:xfrm>
            <a:off x="844837" y="5818583"/>
            <a:ext cx="7003763" cy="31892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91425" wrap="square" tIns="36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3E7"/>
              </a:buClr>
              <a:buSzPts val="1600"/>
              <a:buFont typeface="Courier New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Courier New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—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14"/>
          <p:cNvSpPr txBox="1"/>
          <p:nvPr/>
        </p:nvSpPr>
        <p:spPr>
          <a:xfrm>
            <a:off x="844837" y="4736298"/>
            <a:ext cx="4428631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800"/>
              <a:buFont typeface="Courier New"/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СППиСС КШ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Основной">
  <p:cSld name="3_Основной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"/>
          <p:cNvSpPr txBox="1"/>
          <p:nvPr>
            <p:ph type="title"/>
          </p:nvPr>
        </p:nvSpPr>
        <p:spPr>
          <a:xfrm>
            <a:off x="442914" y="460476"/>
            <a:ext cx="10872966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2" name="Google Shape;352;p15"/>
          <p:cNvSpPr/>
          <p:nvPr/>
        </p:nvSpPr>
        <p:spPr>
          <a:xfrm>
            <a:off x="11887200" y="6494932"/>
            <a:ext cx="304801" cy="1846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5"/>
          <p:cNvSpPr/>
          <p:nvPr/>
        </p:nvSpPr>
        <p:spPr>
          <a:xfrm>
            <a:off x="11887201" y="6516611"/>
            <a:ext cx="304799" cy="14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ru-RU" sz="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0" sz="105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354" name="Google Shape;354;p15"/>
          <p:cNvGrpSpPr/>
          <p:nvPr/>
        </p:nvGrpSpPr>
        <p:grpSpPr>
          <a:xfrm>
            <a:off x="11434618" y="323822"/>
            <a:ext cx="391559" cy="384139"/>
            <a:chOff x="948094" y="754629"/>
            <a:chExt cx="909481" cy="892247"/>
          </a:xfrm>
        </p:grpSpPr>
        <p:sp>
          <p:nvSpPr>
            <p:cNvPr id="355" name="Google Shape;355;p15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" name="Google Shape;360;p15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361" name="Google Shape;361;p15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rgbClr val="48D4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2" name="Google Shape;362;p15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363" name="Google Shape;363;p15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15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Титульный" showMasterSp="0">
  <p:cSld name="5_Титульный">
    <p:bg>
      <p:bgPr>
        <a:gradFill>
          <a:gsLst>
            <a:gs pos="0">
              <a:schemeClr val="accent2"/>
            </a:gs>
            <a:gs pos="100000">
              <a:srgbClr val="31CFA6"/>
            </a:gs>
          </a:gsLst>
          <a:lin ang="10800000" scaled="0"/>
        </a:gra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16"/>
          <p:cNvGrpSpPr/>
          <p:nvPr/>
        </p:nvGrpSpPr>
        <p:grpSpPr>
          <a:xfrm>
            <a:off x="945940" y="574190"/>
            <a:ext cx="5819904" cy="5709620"/>
            <a:chOff x="948094" y="754629"/>
            <a:chExt cx="909481" cy="892247"/>
          </a:xfrm>
        </p:grpSpPr>
        <p:sp>
          <p:nvSpPr>
            <p:cNvPr id="367" name="Google Shape;367;p16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2" name="Google Shape;372;p16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373" name="Google Shape;373;p16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5F8EF">
                      <a:alpha val="0"/>
                    </a:srgbClr>
                  </a:gs>
                  <a:gs pos="23000">
                    <a:srgbClr val="D5F8EF">
                      <a:alpha val="0"/>
                    </a:srgbClr>
                  </a:gs>
                  <a:gs pos="100000">
                    <a:srgbClr val="9AEFDA">
                      <a:alpha val="29803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4" name="Google Shape;374;p16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375" name="Google Shape;375;p16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5F8EF">
                        <a:alpha val="0"/>
                      </a:srgbClr>
                    </a:gs>
                    <a:gs pos="23000">
                      <a:srgbClr val="D5F8EF">
                        <a:alpha val="0"/>
                      </a:srgbClr>
                    </a:gs>
                    <a:gs pos="100000">
                      <a:srgbClr val="9AEFDA">
                        <a:alpha val="29803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16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5F8EF">
                        <a:alpha val="0"/>
                      </a:srgbClr>
                    </a:gs>
                    <a:gs pos="23000">
                      <a:srgbClr val="D5F8EF">
                        <a:alpha val="0"/>
                      </a:srgbClr>
                    </a:gs>
                    <a:gs pos="100000">
                      <a:srgbClr val="9AEFDA">
                        <a:alpha val="29803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77" name="Google Shape;377;p16"/>
          <p:cNvGrpSpPr/>
          <p:nvPr/>
        </p:nvGrpSpPr>
        <p:grpSpPr>
          <a:xfrm>
            <a:off x="8910637" y="600225"/>
            <a:ext cx="609966" cy="598407"/>
            <a:chOff x="948094" y="754629"/>
            <a:chExt cx="909481" cy="892247"/>
          </a:xfrm>
        </p:grpSpPr>
        <p:sp>
          <p:nvSpPr>
            <p:cNvPr id="378" name="Google Shape;378;p16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3" name="Google Shape;383;p16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384" name="Google Shape;384;p16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5" name="Google Shape;385;p16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386" name="Google Shape;386;p16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16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88" name="Google Shape;388;p16"/>
          <p:cNvSpPr txBox="1"/>
          <p:nvPr/>
        </p:nvSpPr>
        <p:spPr>
          <a:xfrm>
            <a:off x="9682031" y="779954"/>
            <a:ext cx="162100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КУРЧАТОВСКАЯ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6"/>
          <p:cNvSpPr txBox="1"/>
          <p:nvPr/>
        </p:nvSpPr>
        <p:spPr>
          <a:xfrm>
            <a:off x="873109" y="755434"/>
            <a:ext cx="7013591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0"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Контакты</a:t>
            </a:r>
            <a:endParaRPr/>
          </a:p>
        </p:txBody>
      </p:sp>
      <p:sp>
        <p:nvSpPr>
          <p:cNvPr id="390" name="Google Shape;390;p16"/>
          <p:cNvSpPr txBox="1"/>
          <p:nvPr/>
        </p:nvSpPr>
        <p:spPr>
          <a:xfrm>
            <a:off x="1250759" y="2054812"/>
            <a:ext cx="5027480" cy="1252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Москва, ул. Маршала Василевского, дом 7, корпус 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kurchat.mskobr.ru</a:t>
            </a:r>
            <a:endParaRPr b="0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kurchat@edu.mos.ru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+7 (499) 194-10-44</a:t>
            </a:r>
            <a:endParaRPr b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6"/>
          <p:cNvSpPr txBox="1"/>
          <p:nvPr/>
        </p:nvSpPr>
        <p:spPr>
          <a:xfrm>
            <a:off x="1250759" y="4095912"/>
            <a:ext cx="5027480" cy="1256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Руководитель СППиСС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Дунаева Елена Михайловна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dunaevaem@kurchat.com</a:t>
            </a:r>
            <a:endParaRPr b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+7 (499) 194-10-44 доб.93</a:t>
            </a:r>
            <a:endParaRPr/>
          </a:p>
        </p:txBody>
      </p:sp>
      <p:cxnSp>
        <p:nvCxnSpPr>
          <p:cNvPr id="392" name="Google Shape;392;p16"/>
          <p:cNvCxnSpPr/>
          <p:nvPr/>
        </p:nvCxnSpPr>
        <p:spPr>
          <a:xfrm>
            <a:off x="873109" y="3701719"/>
            <a:ext cx="8744420" cy="0"/>
          </a:xfrm>
          <a:prstGeom prst="straightConnector1">
            <a:avLst/>
          </a:prstGeom>
          <a:noFill/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3" name="Google Shape;393;p16"/>
          <p:cNvSpPr txBox="1"/>
          <p:nvPr/>
        </p:nvSpPr>
        <p:spPr>
          <a:xfrm>
            <a:off x="6668777" y="4095912"/>
            <a:ext cx="217042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Консультации специалистов ППк</a:t>
            </a: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876290" y="2820682"/>
            <a:ext cx="182493" cy="132286"/>
          </a:xfrm>
          <a:custGeom>
            <a:rect b="b" l="l" r="r" t="t"/>
            <a:pathLst>
              <a:path extrusionOk="0" h="690448" w="952500">
                <a:moveTo>
                  <a:pt x="85058" y="0"/>
                </a:moveTo>
                <a:lnTo>
                  <a:pt x="867442" y="0"/>
                </a:lnTo>
                <a:cubicBezTo>
                  <a:pt x="914375" y="94"/>
                  <a:pt x="952400" y="38115"/>
                  <a:pt x="952500" y="85049"/>
                </a:cubicBezTo>
                <a:lnTo>
                  <a:pt x="952500" y="605400"/>
                </a:lnTo>
                <a:cubicBezTo>
                  <a:pt x="952400" y="652333"/>
                  <a:pt x="914375" y="690354"/>
                  <a:pt x="867442" y="690448"/>
                </a:cubicBezTo>
                <a:lnTo>
                  <a:pt x="85058" y="690448"/>
                </a:lnTo>
                <a:cubicBezTo>
                  <a:pt x="38125" y="690354"/>
                  <a:pt x="100" y="652333"/>
                  <a:pt x="0" y="605400"/>
                </a:cubicBezTo>
                <a:lnTo>
                  <a:pt x="0" y="85049"/>
                </a:lnTo>
                <a:cubicBezTo>
                  <a:pt x="100" y="38115"/>
                  <a:pt x="38125" y="94"/>
                  <a:pt x="85058" y="0"/>
                </a:cubicBezTo>
                <a:close/>
                <a:moveTo>
                  <a:pt x="106766" y="56026"/>
                </a:moveTo>
                <a:lnTo>
                  <a:pt x="452609" y="354530"/>
                </a:lnTo>
                <a:cubicBezTo>
                  <a:pt x="466182" y="366275"/>
                  <a:pt x="486319" y="366275"/>
                  <a:pt x="499891" y="354530"/>
                </a:cubicBezTo>
                <a:lnTo>
                  <a:pt x="845734" y="56026"/>
                </a:lnTo>
                <a:close/>
                <a:moveTo>
                  <a:pt x="896474" y="86020"/>
                </a:moveTo>
                <a:lnTo>
                  <a:pt x="536448" y="396773"/>
                </a:lnTo>
                <a:cubicBezTo>
                  <a:pt x="501978" y="426921"/>
                  <a:pt x="450522" y="426921"/>
                  <a:pt x="416052" y="396773"/>
                </a:cubicBezTo>
                <a:lnTo>
                  <a:pt x="56026" y="86020"/>
                </a:lnTo>
                <a:lnTo>
                  <a:pt x="56026" y="605400"/>
                </a:lnTo>
                <a:cubicBezTo>
                  <a:pt x="56115" y="621395"/>
                  <a:pt x="69063" y="634339"/>
                  <a:pt x="85058" y="634422"/>
                </a:cubicBezTo>
                <a:lnTo>
                  <a:pt x="867442" y="634422"/>
                </a:lnTo>
                <a:cubicBezTo>
                  <a:pt x="883437" y="634339"/>
                  <a:pt x="896385" y="621395"/>
                  <a:pt x="896474" y="605400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6"/>
          <p:cNvSpPr/>
          <p:nvPr/>
        </p:nvSpPr>
        <p:spPr>
          <a:xfrm>
            <a:off x="884428" y="3121839"/>
            <a:ext cx="167877" cy="167822"/>
          </a:xfrm>
          <a:custGeom>
            <a:rect b="b" l="l" r="r" t="t"/>
            <a:pathLst>
              <a:path extrusionOk="0" h="282486" w="282579">
                <a:moveTo>
                  <a:pt x="202053" y="282466"/>
                </a:moveTo>
                <a:cubicBezTo>
                  <a:pt x="116982" y="284675"/>
                  <a:pt x="-52077" y="108308"/>
                  <a:pt x="15629" y="35388"/>
                </a:cubicBezTo>
                <a:cubicBezTo>
                  <a:pt x="27608" y="21266"/>
                  <a:pt x="39963" y="1823"/>
                  <a:pt x="58787" y="59"/>
                </a:cubicBezTo>
                <a:cubicBezTo>
                  <a:pt x="67344" y="-475"/>
                  <a:pt x="75732" y="2616"/>
                  <a:pt x="81897" y="8575"/>
                </a:cubicBezTo>
                <a:lnTo>
                  <a:pt x="115742" y="42392"/>
                </a:lnTo>
                <a:cubicBezTo>
                  <a:pt x="127688" y="54446"/>
                  <a:pt x="127601" y="73902"/>
                  <a:pt x="115546" y="85849"/>
                </a:cubicBezTo>
                <a:cubicBezTo>
                  <a:pt x="115298" y="86095"/>
                  <a:pt x="115045" y="86338"/>
                  <a:pt x="114788" y="86576"/>
                </a:cubicBezTo>
                <a:lnTo>
                  <a:pt x="105812" y="94808"/>
                </a:lnTo>
                <a:cubicBezTo>
                  <a:pt x="92923" y="105630"/>
                  <a:pt x="114072" y="131476"/>
                  <a:pt x="133517" y="151921"/>
                </a:cubicBezTo>
                <a:cubicBezTo>
                  <a:pt x="155762" y="171780"/>
                  <a:pt x="176635" y="188611"/>
                  <a:pt x="187867" y="176691"/>
                </a:cubicBezTo>
                <a:lnTo>
                  <a:pt x="196011" y="167803"/>
                </a:lnTo>
                <a:cubicBezTo>
                  <a:pt x="207551" y="155346"/>
                  <a:pt x="227005" y="154603"/>
                  <a:pt x="239462" y="166144"/>
                </a:cubicBezTo>
                <a:cubicBezTo>
                  <a:pt x="239711" y="166375"/>
                  <a:pt x="239957" y="166610"/>
                  <a:pt x="240199" y="166850"/>
                </a:cubicBezTo>
                <a:lnTo>
                  <a:pt x="273578" y="200229"/>
                </a:lnTo>
                <a:cubicBezTo>
                  <a:pt x="279770" y="206458"/>
                  <a:pt x="283024" y="215025"/>
                  <a:pt x="282531" y="223795"/>
                </a:cubicBezTo>
                <a:cubicBezTo>
                  <a:pt x="281154" y="239491"/>
                  <a:pt x="266895" y="250984"/>
                  <a:pt x="254314" y="261123"/>
                </a:cubicBezTo>
                <a:cubicBezTo>
                  <a:pt x="240284" y="274689"/>
                  <a:pt x="221569" y="282332"/>
                  <a:pt x="202053" y="282466"/>
                </a:cubicBezTo>
                <a:close/>
                <a:moveTo>
                  <a:pt x="61256" y="18993"/>
                </a:moveTo>
                <a:cubicBezTo>
                  <a:pt x="52827" y="19193"/>
                  <a:pt x="43937" y="30917"/>
                  <a:pt x="36165" y="40373"/>
                </a:cubicBezTo>
                <a:cubicBezTo>
                  <a:pt x="1318" y="78399"/>
                  <a:pt x="20439" y="126436"/>
                  <a:pt x="86165" y="196709"/>
                </a:cubicBezTo>
                <a:cubicBezTo>
                  <a:pt x="156043" y="262154"/>
                  <a:pt x="204168" y="281194"/>
                  <a:pt x="242361" y="246292"/>
                </a:cubicBezTo>
                <a:cubicBezTo>
                  <a:pt x="251505" y="238920"/>
                  <a:pt x="262886" y="229752"/>
                  <a:pt x="263551" y="222130"/>
                </a:cubicBezTo>
                <a:cubicBezTo>
                  <a:pt x="263639" y="221129"/>
                  <a:pt x="263909" y="218083"/>
                  <a:pt x="259668" y="213228"/>
                </a:cubicBezTo>
                <a:lnTo>
                  <a:pt x="226730" y="180318"/>
                </a:lnTo>
                <a:cubicBezTo>
                  <a:pt x="199131" y="159599"/>
                  <a:pt x="205788" y="245691"/>
                  <a:pt x="118932" y="164435"/>
                </a:cubicBezTo>
                <a:cubicBezTo>
                  <a:pt x="36179" y="76806"/>
                  <a:pt x="123164" y="83499"/>
                  <a:pt x="102273" y="55861"/>
                </a:cubicBezTo>
                <a:lnTo>
                  <a:pt x="68893" y="22481"/>
                </a:lnTo>
                <a:cubicBezTo>
                  <a:pt x="66867" y="20414"/>
                  <a:pt x="64146" y="19171"/>
                  <a:pt x="61256" y="18993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6"/>
          <p:cNvSpPr/>
          <p:nvPr/>
        </p:nvSpPr>
        <p:spPr>
          <a:xfrm>
            <a:off x="891029" y="2133548"/>
            <a:ext cx="153014" cy="203352"/>
          </a:xfrm>
          <a:custGeom>
            <a:rect b="b" l="l" r="r" t="t"/>
            <a:pathLst>
              <a:path extrusionOk="0" h="776346" w="584168">
                <a:moveTo>
                  <a:pt x="292084" y="0"/>
                </a:moveTo>
                <a:cubicBezTo>
                  <a:pt x="453390" y="0"/>
                  <a:pt x="584168" y="130769"/>
                  <a:pt x="584168" y="292084"/>
                </a:cubicBezTo>
                <a:cubicBezTo>
                  <a:pt x="584168" y="457190"/>
                  <a:pt x="419700" y="627221"/>
                  <a:pt x="307686" y="768829"/>
                </a:cubicBezTo>
                <a:cubicBezTo>
                  <a:pt x="299523" y="779155"/>
                  <a:pt x="284102" y="778650"/>
                  <a:pt x="276235" y="768506"/>
                </a:cubicBezTo>
                <a:cubicBezTo>
                  <a:pt x="166954" y="627583"/>
                  <a:pt x="0" y="460524"/>
                  <a:pt x="0" y="292084"/>
                </a:cubicBezTo>
                <a:cubicBezTo>
                  <a:pt x="0" y="130778"/>
                  <a:pt x="130778" y="0"/>
                  <a:pt x="292084" y="0"/>
                </a:cubicBezTo>
                <a:lnTo>
                  <a:pt x="292084" y="0"/>
                </a:lnTo>
                <a:close/>
                <a:moveTo>
                  <a:pt x="292084" y="123692"/>
                </a:moveTo>
                <a:cubicBezTo>
                  <a:pt x="199082" y="123692"/>
                  <a:pt x="123692" y="199092"/>
                  <a:pt x="123692" y="292084"/>
                </a:cubicBezTo>
                <a:cubicBezTo>
                  <a:pt x="123692" y="441627"/>
                  <a:pt x="305343" y="516979"/>
                  <a:pt x="411156" y="411156"/>
                </a:cubicBezTo>
                <a:cubicBezTo>
                  <a:pt x="516979" y="305333"/>
                  <a:pt x="441617" y="123692"/>
                  <a:pt x="292084" y="123692"/>
                </a:cubicBezTo>
                <a:lnTo>
                  <a:pt x="292084" y="123692"/>
                </a:lnTo>
                <a:close/>
                <a:moveTo>
                  <a:pt x="382924" y="201244"/>
                </a:moveTo>
                <a:cubicBezTo>
                  <a:pt x="302190" y="120520"/>
                  <a:pt x="163620" y="178003"/>
                  <a:pt x="163620" y="292084"/>
                </a:cubicBezTo>
                <a:cubicBezTo>
                  <a:pt x="163620" y="406184"/>
                  <a:pt x="302209" y="463648"/>
                  <a:pt x="382924" y="382924"/>
                </a:cubicBezTo>
                <a:cubicBezTo>
                  <a:pt x="433092" y="332756"/>
                  <a:pt x="433092" y="251412"/>
                  <a:pt x="382924" y="201244"/>
                </a:cubicBezTo>
                <a:lnTo>
                  <a:pt x="382924" y="201244"/>
                </a:lnTo>
                <a:close/>
                <a:moveTo>
                  <a:pt x="470383" y="113786"/>
                </a:moveTo>
                <a:cubicBezTo>
                  <a:pt x="371913" y="15316"/>
                  <a:pt x="212255" y="15316"/>
                  <a:pt x="113776" y="113786"/>
                </a:cubicBezTo>
                <a:cubicBezTo>
                  <a:pt x="68142" y="159420"/>
                  <a:pt x="39919" y="222456"/>
                  <a:pt x="39919" y="292084"/>
                </a:cubicBezTo>
                <a:cubicBezTo>
                  <a:pt x="39919" y="434864"/>
                  <a:pt x="186604" y="594017"/>
                  <a:pt x="292075" y="724691"/>
                </a:cubicBezTo>
                <a:cubicBezTo>
                  <a:pt x="397545" y="594017"/>
                  <a:pt x="544230" y="434864"/>
                  <a:pt x="544230" y="292084"/>
                </a:cubicBezTo>
                <a:cubicBezTo>
                  <a:pt x="544239" y="222456"/>
                  <a:pt x="516017" y="159410"/>
                  <a:pt x="470383" y="113786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6"/>
          <p:cNvSpPr/>
          <p:nvPr/>
        </p:nvSpPr>
        <p:spPr>
          <a:xfrm>
            <a:off x="876290" y="2469318"/>
            <a:ext cx="182493" cy="182493"/>
          </a:xfrm>
          <a:custGeom>
            <a:rect b="b" l="l" r="r" t="t"/>
            <a:pathLst>
              <a:path extrusionOk="0" h="204787" w="204787">
                <a:moveTo>
                  <a:pt x="102394" y="204788"/>
                </a:moveTo>
                <a:cubicBezTo>
                  <a:pt x="158944" y="204788"/>
                  <a:pt x="204788" y="158944"/>
                  <a:pt x="204788" y="102394"/>
                </a:cubicBezTo>
                <a:cubicBezTo>
                  <a:pt x="204788" y="45843"/>
                  <a:pt x="158944" y="0"/>
                  <a:pt x="102394" y="0"/>
                </a:cubicBezTo>
                <a:cubicBezTo>
                  <a:pt x="45843" y="0"/>
                  <a:pt x="0" y="45843"/>
                  <a:pt x="0" y="102394"/>
                </a:cubicBezTo>
                <a:cubicBezTo>
                  <a:pt x="63" y="158918"/>
                  <a:pt x="45869" y="204725"/>
                  <a:pt x="102394" y="204788"/>
                </a:cubicBezTo>
                <a:close/>
                <a:moveTo>
                  <a:pt x="24222" y="142875"/>
                </a:moveTo>
                <a:lnTo>
                  <a:pt x="64996" y="142875"/>
                </a:lnTo>
                <a:cubicBezTo>
                  <a:pt x="66973" y="158329"/>
                  <a:pt x="71623" y="173322"/>
                  <a:pt x="78739" y="187182"/>
                </a:cubicBezTo>
                <a:cubicBezTo>
                  <a:pt x="55227" y="180578"/>
                  <a:pt x="35494" y="164541"/>
                  <a:pt x="24222" y="142875"/>
                </a:cubicBezTo>
                <a:close/>
                <a:moveTo>
                  <a:pt x="102394" y="14288"/>
                </a:moveTo>
                <a:cubicBezTo>
                  <a:pt x="110058" y="14288"/>
                  <a:pt x="120188" y="32041"/>
                  <a:pt x="125309" y="61913"/>
                </a:cubicBezTo>
                <a:lnTo>
                  <a:pt x="79479" y="61913"/>
                </a:lnTo>
                <a:cubicBezTo>
                  <a:pt x="84600" y="32041"/>
                  <a:pt x="94729" y="14288"/>
                  <a:pt x="102394" y="14288"/>
                </a:cubicBezTo>
                <a:close/>
                <a:moveTo>
                  <a:pt x="127260" y="76200"/>
                </a:moveTo>
                <a:cubicBezTo>
                  <a:pt x="128150" y="84903"/>
                  <a:pt x="128593" y="93646"/>
                  <a:pt x="128588" y="102394"/>
                </a:cubicBezTo>
                <a:cubicBezTo>
                  <a:pt x="128593" y="111142"/>
                  <a:pt x="128150" y="119885"/>
                  <a:pt x="127260" y="128588"/>
                </a:cubicBezTo>
                <a:lnTo>
                  <a:pt x="77528" y="128588"/>
                </a:lnTo>
                <a:cubicBezTo>
                  <a:pt x="75757" y="111170"/>
                  <a:pt x="75757" y="93618"/>
                  <a:pt x="77528" y="76200"/>
                </a:cubicBezTo>
                <a:close/>
                <a:moveTo>
                  <a:pt x="190500" y="102394"/>
                </a:moveTo>
                <a:cubicBezTo>
                  <a:pt x="190507" y="111276"/>
                  <a:pt x="189167" y="120108"/>
                  <a:pt x="186524" y="128588"/>
                </a:cubicBezTo>
                <a:lnTo>
                  <a:pt x="141603" y="128588"/>
                </a:lnTo>
                <a:cubicBezTo>
                  <a:pt x="142429" y="120012"/>
                  <a:pt x="142875" y="111202"/>
                  <a:pt x="142875" y="102394"/>
                </a:cubicBezTo>
                <a:cubicBezTo>
                  <a:pt x="142875" y="93585"/>
                  <a:pt x="142429" y="84775"/>
                  <a:pt x="141603" y="76200"/>
                </a:cubicBezTo>
                <a:lnTo>
                  <a:pt x="186524" y="76200"/>
                </a:lnTo>
                <a:cubicBezTo>
                  <a:pt x="189167" y="84680"/>
                  <a:pt x="190507" y="93512"/>
                  <a:pt x="190500" y="102394"/>
                </a:cubicBezTo>
                <a:close/>
                <a:moveTo>
                  <a:pt x="102394" y="190500"/>
                </a:moveTo>
                <a:cubicBezTo>
                  <a:pt x="94729" y="190500"/>
                  <a:pt x="84600" y="172746"/>
                  <a:pt x="79479" y="142875"/>
                </a:cubicBezTo>
                <a:lnTo>
                  <a:pt x="125309" y="142875"/>
                </a:lnTo>
                <a:cubicBezTo>
                  <a:pt x="120188" y="172746"/>
                  <a:pt x="110058" y="190500"/>
                  <a:pt x="102394" y="190500"/>
                </a:cubicBezTo>
                <a:close/>
                <a:moveTo>
                  <a:pt x="63184" y="128588"/>
                </a:moveTo>
                <a:lnTo>
                  <a:pt x="18264" y="128588"/>
                </a:lnTo>
                <a:cubicBezTo>
                  <a:pt x="12962" y="111527"/>
                  <a:pt x="12962" y="93260"/>
                  <a:pt x="18264" y="76200"/>
                </a:cubicBezTo>
                <a:lnTo>
                  <a:pt x="63184" y="76200"/>
                </a:lnTo>
                <a:cubicBezTo>
                  <a:pt x="62359" y="84775"/>
                  <a:pt x="61913" y="93585"/>
                  <a:pt x="61913" y="102394"/>
                </a:cubicBezTo>
                <a:cubicBezTo>
                  <a:pt x="61913" y="111202"/>
                  <a:pt x="62359" y="120012"/>
                  <a:pt x="63184" y="128588"/>
                </a:cubicBezTo>
                <a:close/>
                <a:moveTo>
                  <a:pt x="126048" y="187182"/>
                </a:moveTo>
                <a:cubicBezTo>
                  <a:pt x="133164" y="173322"/>
                  <a:pt x="137815" y="158329"/>
                  <a:pt x="139791" y="142875"/>
                </a:cubicBezTo>
                <a:lnTo>
                  <a:pt x="180565" y="142875"/>
                </a:lnTo>
                <a:cubicBezTo>
                  <a:pt x="169294" y="164541"/>
                  <a:pt x="149561" y="180578"/>
                  <a:pt x="126048" y="187182"/>
                </a:cubicBezTo>
                <a:close/>
                <a:moveTo>
                  <a:pt x="180565" y="61913"/>
                </a:moveTo>
                <a:lnTo>
                  <a:pt x="139791" y="61913"/>
                </a:lnTo>
                <a:cubicBezTo>
                  <a:pt x="137815" y="46458"/>
                  <a:pt x="133164" y="31466"/>
                  <a:pt x="126048" y="17606"/>
                </a:cubicBezTo>
                <a:cubicBezTo>
                  <a:pt x="149561" y="24210"/>
                  <a:pt x="169294" y="40247"/>
                  <a:pt x="180565" y="61913"/>
                </a:cubicBezTo>
                <a:close/>
                <a:moveTo>
                  <a:pt x="78739" y="17606"/>
                </a:moveTo>
                <a:cubicBezTo>
                  <a:pt x="71623" y="31466"/>
                  <a:pt x="66973" y="46458"/>
                  <a:pt x="64996" y="61913"/>
                </a:cubicBezTo>
                <a:lnTo>
                  <a:pt x="24222" y="61913"/>
                </a:lnTo>
                <a:cubicBezTo>
                  <a:pt x="35494" y="40247"/>
                  <a:pt x="55227" y="24210"/>
                  <a:pt x="78739" y="17606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6"/>
          <p:cNvSpPr/>
          <p:nvPr/>
        </p:nvSpPr>
        <p:spPr>
          <a:xfrm>
            <a:off x="876290" y="4839987"/>
            <a:ext cx="182493" cy="132286"/>
          </a:xfrm>
          <a:custGeom>
            <a:rect b="b" l="l" r="r" t="t"/>
            <a:pathLst>
              <a:path extrusionOk="0" h="690448" w="952500">
                <a:moveTo>
                  <a:pt x="85058" y="0"/>
                </a:moveTo>
                <a:lnTo>
                  <a:pt x="867442" y="0"/>
                </a:lnTo>
                <a:cubicBezTo>
                  <a:pt x="914375" y="94"/>
                  <a:pt x="952400" y="38115"/>
                  <a:pt x="952500" y="85049"/>
                </a:cubicBezTo>
                <a:lnTo>
                  <a:pt x="952500" y="605400"/>
                </a:lnTo>
                <a:cubicBezTo>
                  <a:pt x="952400" y="652333"/>
                  <a:pt x="914375" y="690354"/>
                  <a:pt x="867442" y="690448"/>
                </a:cubicBezTo>
                <a:lnTo>
                  <a:pt x="85058" y="690448"/>
                </a:lnTo>
                <a:cubicBezTo>
                  <a:pt x="38125" y="690354"/>
                  <a:pt x="100" y="652333"/>
                  <a:pt x="0" y="605400"/>
                </a:cubicBezTo>
                <a:lnTo>
                  <a:pt x="0" y="85049"/>
                </a:lnTo>
                <a:cubicBezTo>
                  <a:pt x="100" y="38115"/>
                  <a:pt x="38125" y="94"/>
                  <a:pt x="85058" y="0"/>
                </a:cubicBezTo>
                <a:close/>
                <a:moveTo>
                  <a:pt x="106766" y="56026"/>
                </a:moveTo>
                <a:lnTo>
                  <a:pt x="452609" y="354530"/>
                </a:lnTo>
                <a:cubicBezTo>
                  <a:pt x="466182" y="366275"/>
                  <a:pt x="486319" y="366275"/>
                  <a:pt x="499891" y="354530"/>
                </a:cubicBezTo>
                <a:lnTo>
                  <a:pt x="845734" y="56026"/>
                </a:lnTo>
                <a:close/>
                <a:moveTo>
                  <a:pt x="896474" y="86020"/>
                </a:moveTo>
                <a:lnTo>
                  <a:pt x="536448" y="396773"/>
                </a:lnTo>
                <a:cubicBezTo>
                  <a:pt x="501978" y="426921"/>
                  <a:pt x="450522" y="426921"/>
                  <a:pt x="416052" y="396773"/>
                </a:cubicBezTo>
                <a:lnTo>
                  <a:pt x="56026" y="86020"/>
                </a:lnTo>
                <a:lnTo>
                  <a:pt x="56026" y="605400"/>
                </a:lnTo>
                <a:cubicBezTo>
                  <a:pt x="56115" y="621395"/>
                  <a:pt x="69063" y="634339"/>
                  <a:pt x="85058" y="634422"/>
                </a:cubicBezTo>
                <a:lnTo>
                  <a:pt x="867442" y="634422"/>
                </a:lnTo>
                <a:cubicBezTo>
                  <a:pt x="883437" y="634339"/>
                  <a:pt x="896385" y="621395"/>
                  <a:pt x="896474" y="605400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6"/>
          <p:cNvSpPr/>
          <p:nvPr/>
        </p:nvSpPr>
        <p:spPr>
          <a:xfrm>
            <a:off x="884428" y="5141144"/>
            <a:ext cx="167877" cy="167822"/>
          </a:xfrm>
          <a:custGeom>
            <a:rect b="b" l="l" r="r" t="t"/>
            <a:pathLst>
              <a:path extrusionOk="0" h="282486" w="282579">
                <a:moveTo>
                  <a:pt x="202053" y="282466"/>
                </a:moveTo>
                <a:cubicBezTo>
                  <a:pt x="116982" y="284675"/>
                  <a:pt x="-52077" y="108308"/>
                  <a:pt x="15629" y="35388"/>
                </a:cubicBezTo>
                <a:cubicBezTo>
                  <a:pt x="27608" y="21266"/>
                  <a:pt x="39963" y="1823"/>
                  <a:pt x="58787" y="59"/>
                </a:cubicBezTo>
                <a:cubicBezTo>
                  <a:pt x="67344" y="-475"/>
                  <a:pt x="75732" y="2616"/>
                  <a:pt x="81897" y="8575"/>
                </a:cubicBezTo>
                <a:lnTo>
                  <a:pt x="115742" y="42392"/>
                </a:lnTo>
                <a:cubicBezTo>
                  <a:pt x="127688" y="54446"/>
                  <a:pt x="127601" y="73902"/>
                  <a:pt x="115546" y="85849"/>
                </a:cubicBezTo>
                <a:cubicBezTo>
                  <a:pt x="115298" y="86095"/>
                  <a:pt x="115045" y="86338"/>
                  <a:pt x="114788" y="86576"/>
                </a:cubicBezTo>
                <a:lnTo>
                  <a:pt x="105812" y="94808"/>
                </a:lnTo>
                <a:cubicBezTo>
                  <a:pt x="92923" y="105630"/>
                  <a:pt x="114072" y="131476"/>
                  <a:pt x="133517" y="151921"/>
                </a:cubicBezTo>
                <a:cubicBezTo>
                  <a:pt x="155762" y="171780"/>
                  <a:pt x="176635" y="188611"/>
                  <a:pt x="187867" y="176691"/>
                </a:cubicBezTo>
                <a:lnTo>
                  <a:pt x="196011" y="167803"/>
                </a:lnTo>
                <a:cubicBezTo>
                  <a:pt x="207551" y="155346"/>
                  <a:pt x="227005" y="154603"/>
                  <a:pt x="239462" y="166144"/>
                </a:cubicBezTo>
                <a:cubicBezTo>
                  <a:pt x="239711" y="166375"/>
                  <a:pt x="239957" y="166610"/>
                  <a:pt x="240199" y="166850"/>
                </a:cubicBezTo>
                <a:lnTo>
                  <a:pt x="273578" y="200229"/>
                </a:lnTo>
                <a:cubicBezTo>
                  <a:pt x="279770" y="206458"/>
                  <a:pt x="283024" y="215025"/>
                  <a:pt x="282531" y="223795"/>
                </a:cubicBezTo>
                <a:cubicBezTo>
                  <a:pt x="281154" y="239491"/>
                  <a:pt x="266895" y="250984"/>
                  <a:pt x="254314" y="261123"/>
                </a:cubicBezTo>
                <a:cubicBezTo>
                  <a:pt x="240284" y="274689"/>
                  <a:pt x="221569" y="282332"/>
                  <a:pt x="202053" y="282466"/>
                </a:cubicBezTo>
                <a:close/>
                <a:moveTo>
                  <a:pt x="61256" y="18993"/>
                </a:moveTo>
                <a:cubicBezTo>
                  <a:pt x="52827" y="19193"/>
                  <a:pt x="43937" y="30917"/>
                  <a:pt x="36165" y="40373"/>
                </a:cubicBezTo>
                <a:cubicBezTo>
                  <a:pt x="1318" y="78399"/>
                  <a:pt x="20439" y="126436"/>
                  <a:pt x="86165" y="196709"/>
                </a:cubicBezTo>
                <a:cubicBezTo>
                  <a:pt x="156043" y="262154"/>
                  <a:pt x="204168" y="281194"/>
                  <a:pt x="242361" y="246292"/>
                </a:cubicBezTo>
                <a:cubicBezTo>
                  <a:pt x="251505" y="238920"/>
                  <a:pt x="262886" y="229752"/>
                  <a:pt x="263551" y="222130"/>
                </a:cubicBezTo>
                <a:cubicBezTo>
                  <a:pt x="263639" y="221129"/>
                  <a:pt x="263909" y="218083"/>
                  <a:pt x="259668" y="213228"/>
                </a:cubicBezTo>
                <a:lnTo>
                  <a:pt x="226730" y="180318"/>
                </a:lnTo>
                <a:cubicBezTo>
                  <a:pt x="199131" y="159599"/>
                  <a:pt x="205788" y="245691"/>
                  <a:pt x="118932" y="164435"/>
                </a:cubicBezTo>
                <a:cubicBezTo>
                  <a:pt x="36179" y="76806"/>
                  <a:pt x="123164" y="83499"/>
                  <a:pt x="102273" y="55861"/>
                </a:cubicBezTo>
                <a:lnTo>
                  <a:pt x="68893" y="22481"/>
                </a:lnTo>
                <a:cubicBezTo>
                  <a:pt x="66867" y="20414"/>
                  <a:pt x="64146" y="19171"/>
                  <a:pt x="61256" y="18993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618">
          <p15:clr>
            <a:srgbClr val="F26B43"/>
          </p15:clr>
        </p15:guide>
        <p15:guide id="5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"/>
          <p:cNvSpPr txBox="1"/>
          <p:nvPr>
            <p:ph idx="1" type="body"/>
          </p:nvPr>
        </p:nvSpPr>
        <p:spPr>
          <a:xfrm>
            <a:off x="844837" y="2714624"/>
            <a:ext cx="8265824" cy="1453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Методы и приёмы предупреждения проблемного поведения в работе учителя инклюзивного класса с детьми ОВЗ </a:t>
            </a:r>
            <a:endParaRPr/>
          </a:p>
        </p:txBody>
      </p:sp>
      <p:sp>
        <p:nvSpPr>
          <p:cNvPr id="430" name="Google Shape;430;p1"/>
          <p:cNvSpPr txBox="1"/>
          <p:nvPr>
            <p:ph idx="2" type="body"/>
          </p:nvPr>
        </p:nvSpPr>
        <p:spPr>
          <a:xfrm>
            <a:off x="844837" y="4765638"/>
            <a:ext cx="7003763" cy="31892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91425" wrap="square" tIns="36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/>
              <a:t>Брейтбург Л.Н. педагог-психолог ГБОУ «Курчатовская школа»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"/>
          <p:cNvSpPr txBox="1"/>
          <p:nvPr>
            <p:ph type="title"/>
          </p:nvPr>
        </p:nvSpPr>
        <p:spPr>
          <a:xfrm>
            <a:off x="3275850" y="528789"/>
            <a:ext cx="8916150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/>
              <a:t>Трудности в общении и взаимодействии с окружающими</a:t>
            </a:r>
            <a:endParaRPr/>
          </a:p>
        </p:txBody>
      </p:sp>
      <p:sp>
        <p:nvSpPr>
          <p:cNvPr id="436" name="Google Shape;436;p2"/>
          <p:cNvSpPr txBox="1"/>
          <p:nvPr/>
        </p:nvSpPr>
        <p:spPr>
          <a:xfrm>
            <a:off x="7887929" y="1563924"/>
            <a:ext cx="374377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0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Трудности включения в совместную учебную деятельность</a:t>
            </a:r>
            <a:endParaRPr/>
          </a:p>
          <a:p>
            <a:pPr indent="-2540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Трудности выстраивания коммуникаций со сверстниками во внеучебной деятельности</a:t>
            </a:r>
            <a:endParaRPr/>
          </a:p>
          <a:p>
            <a:pPr indent="-2540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Изолированность в классном коллективе</a:t>
            </a:r>
            <a:endParaRPr/>
          </a:p>
          <a:p>
            <a:pPr indent="-2540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Отсутствие прочных дружеских связей с одноклассниками</a:t>
            </a:r>
            <a:endParaRPr/>
          </a:p>
        </p:txBody>
      </p:sp>
      <p:sp>
        <p:nvSpPr>
          <p:cNvPr id="437" name="Google Shape;437;p2"/>
          <p:cNvSpPr txBox="1"/>
          <p:nvPr/>
        </p:nvSpPr>
        <p:spPr>
          <a:xfrm>
            <a:off x="3275850" y="1426968"/>
            <a:ext cx="3893128" cy="2323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Ограниченность представлений о внешнем мире</a:t>
            </a:r>
            <a:endParaRPr/>
          </a:p>
          <a:p>
            <a:pPr indent="-2540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Дефицит повода и тем для общения</a:t>
            </a:r>
            <a:endParaRPr/>
          </a:p>
          <a:p>
            <a:pPr indent="-2540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Индивидуально-психологические особенности личности</a:t>
            </a:r>
            <a:endParaRPr/>
          </a:p>
          <a:p>
            <a:pPr indent="-2540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Несформированность коммуникативных навыков взаимодействия со сверстниками</a:t>
            </a:r>
            <a:endParaRPr/>
          </a:p>
          <a:p>
            <a:pPr indent="-2540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Психоэмоциональное неблагополучие: тревожность, быстрая утомляемость</a:t>
            </a:r>
            <a:endParaRPr/>
          </a:p>
          <a:p>
            <a:pPr indent="-2540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"/>
          <p:cNvSpPr/>
          <p:nvPr/>
        </p:nvSpPr>
        <p:spPr>
          <a:xfrm>
            <a:off x="7528454" y="1248827"/>
            <a:ext cx="0" cy="3048000"/>
          </a:xfrm>
          <a:custGeom>
            <a:rect b="b" l="l" r="r" t="t"/>
            <a:pathLst>
              <a:path extrusionOk="0" h="3048000" w="120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noFill/>
          <a:ln cap="flat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"/>
          <p:cNvSpPr/>
          <p:nvPr/>
        </p:nvSpPr>
        <p:spPr>
          <a:xfrm>
            <a:off x="7356051" y="2434003"/>
            <a:ext cx="344805" cy="344805"/>
          </a:xfrm>
          <a:custGeom>
            <a:rect b="b" l="l" r="r" t="t"/>
            <a:pathLst>
              <a:path extrusionOk="0" h="344804" w="344804">
                <a:moveTo>
                  <a:pt x="172212" y="0"/>
                </a:moveTo>
                <a:lnTo>
                  <a:pt x="126426" y="6150"/>
                </a:lnTo>
                <a:lnTo>
                  <a:pt x="85287" y="23509"/>
                </a:lnTo>
                <a:lnTo>
                  <a:pt x="50434" y="50434"/>
                </a:lnTo>
                <a:lnTo>
                  <a:pt x="23509" y="85287"/>
                </a:lnTo>
                <a:lnTo>
                  <a:pt x="6150" y="126426"/>
                </a:lnTo>
                <a:lnTo>
                  <a:pt x="0" y="172212"/>
                </a:lnTo>
                <a:lnTo>
                  <a:pt x="6150" y="217997"/>
                </a:lnTo>
                <a:lnTo>
                  <a:pt x="23509" y="259136"/>
                </a:lnTo>
                <a:lnTo>
                  <a:pt x="50434" y="293989"/>
                </a:lnTo>
                <a:lnTo>
                  <a:pt x="85287" y="320914"/>
                </a:lnTo>
                <a:lnTo>
                  <a:pt x="126426" y="338273"/>
                </a:lnTo>
                <a:lnTo>
                  <a:pt x="172212" y="344424"/>
                </a:lnTo>
                <a:lnTo>
                  <a:pt x="217997" y="338273"/>
                </a:lnTo>
                <a:lnTo>
                  <a:pt x="259136" y="320914"/>
                </a:lnTo>
                <a:lnTo>
                  <a:pt x="293989" y="293989"/>
                </a:lnTo>
                <a:lnTo>
                  <a:pt x="320914" y="259136"/>
                </a:lnTo>
                <a:lnTo>
                  <a:pt x="338273" y="217997"/>
                </a:lnTo>
                <a:lnTo>
                  <a:pt x="344424" y="172212"/>
                </a:lnTo>
                <a:lnTo>
                  <a:pt x="338273" y="126426"/>
                </a:lnTo>
                <a:lnTo>
                  <a:pt x="320914" y="85287"/>
                </a:lnTo>
                <a:lnTo>
                  <a:pt x="293989" y="50434"/>
                </a:lnTo>
                <a:lnTo>
                  <a:pt x="259136" y="23509"/>
                </a:lnTo>
                <a:lnTo>
                  <a:pt x="217997" y="6150"/>
                </a:lnTo>
                <a:lnTo>
                  <a:pt x="17221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"/>
          <p:cNvSpPr/>
          <p:nvPr/>
        </p:nvSpPr>
        <p:spPr>
          <a:xfrm>
            <a:off x="7487877" y="2515536"/>
            <a:ext cx="82550" cy="182880"/>
          </a:xfrm>
          <a:custGeom>
            <a:rect b="b" l="l" r="r" t="t"/>
            <a:pathLst>
              <a:path extrusionOk="0" h="182879" w="82550">
                <a:moveTo>
                  <a:pt x="0" y="0"/>
                </a:moveTo>
                <a:lnTo>
                  <a:pt x="82296" y="91440"/>
                </a:lnTo>
                <a:lnTo>
                  <a:pt x="0" y="182880"/>
                </a:lnTo>
              </a:path>
            </a:pathLst>
          </a:custGeom>
          <a:noFill/>
          <a:ln cap="flat" cmpd="sng" w="289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"/>
          <p:cNvSpPr txBox="1"/>
          <p:nvPr/>
        </p:nvSpPr>
        <p:spPr>
          <a:xfrm>
            <a:off x="3354811" y="5540569"/>
            <a:ext cx="76283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Систематическое наблюдение за ребенком для изучения дефицитов, на которых будет строиться работа в творческом проекте</a:t>
            </a:r>
            <a:endParaRPr/>
          </a:p>
        </p:txBody>
      </p:sp>
      <p:sp>
        <p:nvSpPr>
          <p:cNvPr id="442" name="Google Shape;442;p2"/>
          <p:cNvSpPr txBox="1"/>
          <p:nvPr/>
        </p:nvSpPr>
        <p:spPr>
          <a:xfrm>
            <a:off x="3418798" y="5167901"/>
            <a:ext cx="36021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ВАЖНО</a:t>
            </a:r>
            <a:endParaRPr/>
          </a:p>
        </p:txBody>
      </p:sp>
      <p:cxnSp>
        <p:nvCxnSpPr>
          <p:cNvPr id="443" name="Google Shape;443;p2"/>
          <p:cNvCxnSpPr/>
          <p:nvPr/>
        </p:nvCxnSpPr>
        <p:spPr>
          <a:xfrm>
            <a:off x="3418798" y="5446306"/>
            <a:ext cx="3898177" cy="0"/>
          </a:xfrm>
          <a:prstGeom prst="straightConnector1">
            <a:avLst/>
          </a:pr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"/>
          <p:cNvSpPr txBox="1"/>
          <p:nvPr>
            <p:ph type="title"/>
          </p:nvPr>
        </p:nvSpPr>
        <p:spPr>
          <a:xfrm>
            <a:off x="664586" y="486650"/>
            <a:ext cx="10872966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/>
              <a:t>Варианты творческих проектов</a:t>
            </a:r>
            <a:endParaRPr/>
          </a:p>
        </p:txBody>
      </p:sp>
      <p:sp>
        <p:nvSpPr>
          <p:cNvPr id="449" name="Google Shape;449;p3"/>
          <p:cNvSpPr/>
          <p:nvPr/>
        </p:nvSpPr>
        <p:spPr>
          <a:xfrm>
            <a:off x="7636136" y="3415565"/>
            <a:ext cx="4139877" cy="1141426"/>
          </a:xfrm>
          <a:custGeom>
            <a:rect b="b" l="l" r="r" t="t"/>
            <a:pathLst>
              <a:path extrusionOk="0" h="1141426" w="4233259">
                <a:moveTo>
                  <a:pt x="146" y="1141426"/>
                </a:moveTo>
                <a:cubicBezTo>
                  <a:pt x="97" y="760951"/>
                  <a:pt x="49" y="380475"/>
                  <a:pt x="0" y="0"/>
                </a:cubicBezTo>
                <a:lnTo>
                  <a:pt x="4233259" y="0"/>
                </a:lnTo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"/>
          <p:cNvSpPr/>
          <p:nvPr/>
        </p:nvSpPr>
        <p:spPr>
          <a:xfrm>
            <a:off x="4850794" y="2009422"/>
            <a:ext cx="1488367" cy="1142418"/>
          </a:xfrm>
          <a:custGeom>
            <a:rect b="b" l="l" r="r" t="t"/>
            <a:pathLst>
              <a:path extrusionOk="0" h="1142418" w="1488367">
                <a:moveTo>
                  <a:pt x="0" y="0"/>
                </a:moveTo>
                <a:lnTo>
                  <a:pt x="1141200" y="0"/>
                </a:lnTo>
                <a:lnTo>
                  <a:pt x="1141200" y="223583"/>
                </a:lnTo>
                <a:lnTo>
                  <a:pt x="1210758" y="230595"/>
                </a:lnTo>
                <a:cubicBezTo>
                  <a:pt x="1369189" y="263014"/>
                  <a:pt x="1488367" y="403194"/>
                  <a:pt x="1488367" y="571209"/>
                </a:cubicBezTo>
                <a:cubicBezTo>
                  <a:pt x="1488367" y="739224"/>
                  <a:pt x="1369189" y="879404"/>
                  <a:pt x="1210758" y="911824"/>
                </a:cubicBezTo>
                <a:lnTo>
                  <a:pt x="1141200" y="918836"/>
                </a:lnTo>
                <a:lnTo>
                  <a:pt x="1141200" y="1142418"/>
                </a:lnTo>
                <a:lnTo>
                  <a:pt x="918087" y="1142418"/>
                </a:lnTo>
                <a:lnTo>
                  <a:pt x="918279" y="1140513"/>
                </a:lnTo>
                <a:cubicBezTo>
                  <a:pt x="918279" y="948496"/>
                  <a:pt x="762618" y="792835"/>
                  <a:pt x="570600" y="792835"/>
                </a:cubicBezTo>
                <a:cubicBezTo>
                  <a:pt x="378582" y="792835"/>
                  <a:pt x="222921" y="948496"/>
                  <a:pt x="222921" y="1140513"/>
                </a:cubicBezTo>
                <a:lnTo>
                  <a:pt x="223113" y="1142418"/>
                </a:lnTo>
                <a:lnTo>
                  <a:pt x="0" y="1142418"/>
                </a:lnTo>
                <a:close/>
              </a:path>
            </a:pathLst>
          </a:custGeom>
          <a:solidFill>
            <a:srgbClr val="19A0FA"/>
          </a:solidFill>
          <a:ln cap="flat" cmpd="sng" w="9525">
            <a:solidFill>
              <a:srgbClr val="19A0F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"/>
          <p:cNvSpPr/>
          <p:nvPr/>
        </p:nvSpPr>
        <p:spPr>
          <a:xfrm>
            <a:off x="4850794" y="3066245"/>
            <a:ext cx="1141200" cy="1490378"/>
          </a:xfrm>
          <a:custGeom>
            <a:rect b="b" l="l" r="r" t="t"/>
            <a:pathLst>
              <a:path extrusionOk="0" h="1490378" w="1141200">
                <a:moveTo>
                  <a:pt x="567674" y="0"/>
                </a:moveTo>
                <a:cubicBezTo>
                  <a:pt x="759692" y="0"/>
                  <a:pt x="915353" y="155661"/>
                  <a:pt x="915353" y="347678"/>
                </a:cubicBezTo>
                <a:lnTo>
                  <a:pt x="915325" y="347960"/>
                </a:lnTo>
                <a:lnTo>
                  <a:pt x="1141200" y="347960"/>
                </a:lnTo>
                <a:lnTo>
                  <a:pt x="1141200" y="571543"/>
                </a:lnTo>
                <a:lnTo>
                  <a:pt x="1140688" y="571491"/>
                </a:lnTo>
                <a:cubicBezTo>
                  <a:pt x="948670" y="571491"/>
                  <a:pt x="793009" y="727152"/>
                  <a:pt x="793009" y="919169"/>
                </a:cubicBezTo>
                <a:cubicBezTo>
                  <a:pt x="793009" y="1111186"/>
                  <a:pt x="948670" y="1266847"/>
                  <a:pt x="1140688" y="1266847"/>
                </a:cubicBezTo>
                <a:lnTo>
                  <a:pt x="1141200" y="1266796"/>
                </a:lnTo>
                <a:lnTo>
                  <a:pt x="1141200" y="1490378"/>
                </a:lnTo>
                <a:lnTo>
                  <a:pt x="0" y="1490378"/>
                </a:lnTo>
                <a:lnTo>
                  <a:pt x="0" y="347960"/>
                </a:lnTo>
                <a:lnTo>
                  <a:pt x="220024" y="347960"/>
                </a:lnTo>
                <a:lnTo>
                  <a:pt x="219995" y="347678"/>
                </a:lnTo>
                <a:cubicBezTo>
                  <a:pt x="219995" y="155661"/>
                  <a:pt x="375656" y="0"/>
                  <a:pt x="567674" y="0"/>
                </a:cubicBezTo>
                <a:close/>
              </a:path>
            </a:pathLst>
          </a:custGeom>
          <a:solidFill>
            <a:srgbClr val="AB6BF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"/>
          <p:cNvSpPr/>
          <p:nvPr/>
        </p:nvSpPr>
        <p:spPr>
          <a:xfrm>
            <a:off x="5908630" y="3414205"/>
            <a:ext cx="1487995" cy="1142418"/>
          </a:xfrm>
          <a:custGeom>
            <a:rect b="b" l="l" r="r" t="t"/>
            <a:pathLst>
              <a:path extrusionOk="0" h="1142418" w="1487995">
                <a:moveTo>
                  <a:pt x="346795" y="0"/>
                </a:moveTo>
                <a:lnTo>
                  <a:pt x="569745" y="0"/>
                </a:lnTo>
                <a:lnTo>
                  <a:pt x="576780" y="69787"/>
                </a:lnTo>
                <a:cubicBezTo>
                  <a:pt x="609200" y="228218"/>
                  <a:pt x="749380" y="347396"/>
                  <a:pt x="917395" y="347396"/>
                </a:cubicBezTo>
                <a:cubicBezTo>
                  <a:pt x="1085411" y="347396"/>
                  <a:pt x="1225591" y="228218"/>
                  <a:pt x="1258011" y="69787"/>
                </a:cubicBezTo>
                <a:lnTo>
                  <a:pt x="1265046" y="0"/>
                </a:lnTo>
                <a:lnTo>
                  <a:pt x="1487995" y="0"/>
                </a:lnTo>
                <a:lnTo>
                  <a:pt x="1487995" y="1142418"/>
                </a:lnTo>
                <a:lnTo>
                  <a:pt x="346795" y="1142418"/>
                </a:lnTo>
                <a:lnTo>
                  <a:pt x="346795" y="918798"/>
                </a:lnTo>
                <a:lnTo>
                  <a:pt x="277609" y="911824"/>
                </a:lnTo>
                <a:cubicBezTo>
                  <a:pt x="119178" y="879404"/>
                  <a:pt x="0" y="739224"/>
                  <a:pt x="0" y="571209"/>
                </a:cubicBezTo>
                <a:cubicBezTo>
                  <a:pt x="0" y="403194"/>
                  <a:pt x="119178" y="263014"/>
                  <a:pt x="277609" y="230595"/>
                </a:cubicBezTo>
                <a:lnTo>
                  <a:pt x="346795" y="223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"/>
          <p:cNvSpPr/>
          <p:nvPr/>
        </p:nvSpPr>
        <p:spPr>
          <a:xfrm>
            <a:off x="6255424" y="2009422"/>
            <a:ext cx="1141200" cy="1488191"/>
          </a:xfrm>
          <a:custGeom>
            <a:rect b="b" l="l" r="r" t="t"/>
            <a:pathLst>
              <a:path extrusionOk="0" h="1488191" w="1141200">
                <a:moveTo>
                  <a:pt x="0" y="0"/>
                </a:moveTo>
                <a:lnTo>
                  <a:pt x="1141200" y="0"/>
                </a:lnTo>
                <a:lnTo>
                  <a:pt x="1141200" y="1142418"/>
                </a:lnTo>
                <a:lnTo>
                  <a:pt x="918087" y="1142418"/>
                </a:lnTo>
                <a:lnTo>
                  <a:pt x="911216" y="1210582"/>
                </a:lnTo>
                <a:cubicBezTo>
                  <a:pt x="878796" y="1369013"/>
                  <a:pt x="738616" y="1488191"/>
                  <a:pt x="570600" y="1488191"/>
                </a:cubicBezTo>
                <a:cubicBezTo>
                  <a:pt x="402585" y="1488191"/>
                  <a:pt x="262405" y="1369013"/>
                  <a:pt x="229985" y="1210582"/>
                </a:cubicBezTo>
                <a:lnTo>
                  <a:pt x="223113" y="1142418"/>
                </a:lnTo>
                <a:lnTo>
                  <a:pt x="0" y="1142418"/>
                </a:lnTo>
                <a:lnTo>
                  <a:pt x="0" y="918798"/>
                </a:lnTo>
                <a:lnTo>
                  <a:pt x="885" y="918887"/>
                </a:lnTo>
                <a:cubicBezTo>
                  <a:pt x="192903" y="918887"/>
                  <a:pt x="348564" y="763226"/>
                  <a:pt x="348564" y="571209"/>
                </a:cubicBezTo>
                <a:cubicBezTo>
                  <a:pt x="348564" y="379192"/>
                  <a:pt x="192903" y="223531"/>
                  <a:pt x="885" y="223531"/>
                </a:cubicBezTo>
                <a:lnTo>
                  <a:pt x="0" y="223620"/>
                </a:lnTo>
                <a:close/>
              </a:path>
            </a:pathLst>
          </a:custGeom>
          <a:solidFill>
            <a:srgbClr val="28AC89"/>
          </a:solidFill>
          <a:ln cap="flat" cmpd="sng" w="9525">
            <a:solidFill>
              <a:srgbClr val="19A0F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"/>
          <p:cNvSpPr/>
          <p:nvPr/>
        </p:nvSpPr>
        <p:spPr>
          <a:xfrm>
            <a:off x="470622" y="2010006"/>
            <a:ext cx="4139877" cy="1141834"/>
          </a:xfrm>
          <a:custGeom>
            <a:rect b="b" l="l" r="r" t="t"/>
            <a:pathLst>
              <a:path extrusionOk="0" h="1141834" w="4233259">
                <a:moveTo>
                  <a:pt x="4231965" y="0"/>
                </a:moveTo>
                <a:cubicBezTo>
                  <a:pt x="4232396" y="380611"/>
                  <a:pt x="4232828" y="761223"/>
                  <a:pt x="4233259" y="1141834"/>
                </a:cubicBezTo>
                <a:lnTo>
                  <a:pt x="0" y="1141834"/>
                </a:lnTo>
              </a:path>
            </a:pathLst>
          </a:custGeom>
          <a:noFill/>
          <a:ln cap="flat" cmpd="sng" w="9525">
            <a:solidFill>
              <a:srgbClr val="19A0F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"/>
          <p:cNvSpPr/>
          <p:nvPr/>
        </p:nvSpPr>
        <p:spPr>
          <a:xfrm>
            <a:off x="3469410" y="3413992"/>
            <a:ext cx="1141090" cy="2095500"/>
          </a:xfrm>
          <a:custGeom>
            <a:rect b="b" l="l" r="r" t="t"/>
            <a:pathLst>
              <a:path extrusionOk="0" h="2390548" w="1166829">
                <a:moveTo>
                  <a:pt x="0" y="0"/>
                </a:moveTo>
                <a:lnTo>
                  <a:pt x="1166829" y="1574"/>
                </a:lnTo>
                <a:lnTo>
                  <a:pt x="1166829" y="2390548"/>
                </a:lnTo>
              </a:path>
            </a:pathLst>
          </a:custGeom>
          <a:noFill/>
          <a:ln cap="flat" cmpd="sng" w="9525">
            <a:solidFill>
              <a:srgbClr val="AE33F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"/>
          <p:cNvSpPr/>
          <p:nvPr/>
        </p:nvSpPr>
        <p:spPr>
          <a:xfrm>
            <a:off x="7636136" y="1089890"/>
            <a:ext cx="1139333" cy="2061949"/>
          </a:xfrm>
          <a:custGeom>
            <a:rect b="b" l="l" r="r" t="t"/>
            <a:pathLst>
              <a:path extrusionOk="0" h="2388974" w="1165033">
                <a:moveTo>
                  <a:pt x="1165033" y="2388235"/>
                </a:moveTo>
                <a:lnTo>
                  <a:pt x="0" y="2388974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EBEA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"/>
          <p:cNvSpPr txBox="1"/>
          <p:nvPr/>
        </p:nvSpPr>
        <p:spPr>
          <a:xfrm>
            <a:off x="1533526" y="1828980"/>
            <a:ext cx="1775178" cy="28814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БЛОГ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"/>
          <p:cNvSpPr txBox="1"/>
          <p:nvPr/>
        </p:nvSpPr>
        <p:spPr>
          <a:xfrm>
            <a:off x="3454287" y="2673238"/>
            <a:ext cx="1518296" cy="28814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ПОДКАСТ</a:t>
            </a:r>
            <a:r>
              <a:rPr b="0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59" name="Google Shape;459;p3"/>
          <p:cNvSpPr txBox="1"/>
          <p:nvPr/>
        </p:nvSpPr>
        <p:spPr>
          <a:xfrm>
            <a:off x="2507068" y="3544847"/>
            <a:ext cx="2805247" cy="5035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НАСТОЛЬНЫХ ИГР</a:t>
            </a:r>
            <a:endParaRPr/>
          </a:p>
        </p:txBody>
      </p:sp>
      <p:sp>
        <p:nvSpPr>
          <p:cNvPr id="460" name="Google Shape;460;p3"/>
          <p:cNvSpPr txBox="1"/>
          <p:nvPr/>
        </p:nvSpPr>
        <p:spPr>
          <a:xfrm>
            <a:off x="9275653" y="1874626"/>
            <a:ext cx="2817308" cy="5035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СОЧИНЕНИЕ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ПЕСЕН</a:t>
            </a:r>
            <a:endParaRPr/>
          </a:p>
        </p:txBody>
      </p:sp>
      <p:sp>
        <p:nvSpPr>
          <p:cNvPr id="461" name="Google Shape;461;p3"/>
          <p:cNvSpPr txBox="1"/>
          <p:nvPr/>
        </p:nvSpPr>
        <p:spPr>
          <a:xfrm>
            <a:off x="7954853" y="2676757"/>
            <a:ext cx="2817308" cy="28814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СЪЕМКА КЛИПА</a:t>
            </a:r>
            <a:endParaRPr b="1" sz="1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2" name="Google Shape;462;p3"/>
          <p:cNvSpPr txBox="1"/>
          <p:nvPr/>
        </p:nvSpPr>
        <p:spPr>
          <a:xfrm>
            <a:off x="9275653" y="4059771"/>
            <a:ext cx="2817308" cy="5035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ПРИДУМЫВАНИЕ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ИСТОРИЙ</a:t>
            </a:r>
            <a:endParaRPr/>
          </a:p>
        </p:txBody>
      </p:sp>
      <p:sp>
        <p:nvSpPr>
          <p:cNvPr id="463" name="Google Shape;463;p3"/>
          <p:cNvSpPr txBox="1"/>
          <p:nvPr/>
        </p:nvSpPr>
        <p:spPr>
          <a:xfrm>
            <a:off x="7954853" y="3575027"/>
            <a:ext cx="2817308" cy="4728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ЖУРНАЛИСТИКА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SemiBold"/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4" name="Google Shape;464;p3"/>
          <p:cNvSpPr txBox="1"/>
          <p:nvPr/>
        </p:nvSpPr>
        <p:spPr>
          <a:xfrm>
            <a:off x="1533526" y="4190225"/>
            <a:ext cx="1275507" cy="5035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РИСОВАНИЕ </a:t>
            </a:r>
            <a:b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ПЛАКАТА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586" y="5097335"/>
            <a:ext cx="2313169" cy="126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5000" y="5110686"/>
            <a:ext cx="4500018" cy="1259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92264" y="5097335"/>
            <a:ext cx="1015608" cy="1272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"/>
          <p:cNvSpPr txBox="1"/>
          <p:nvPr>
            <p:ph type="title"/>
          </p:nvPr>
        </p:nvSpPr>
        <p:spPr>
          <a:xfrm>
            <a:off x="442913" y="519191"/>
            <a:ext cx="7943703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/>
              <a:t>Развитие через креативное творчество</a:t>
            </a:r>
            <a:endParaRPr/>
          </a:p>
        </p:txBody>
      </p:sp>
      <p:grpSp>
        <p:nvGrpSpPr>
          <p:cNvPr id="473" name="Google Shape;473;p4"/>
          <p:cNvGrpSpPr/>
          <p:nvPr/>
        </p:nvGrpSpPr>
        <p:grpSpPr>
          <a:xfrm>
            <a:off x="442913" y="1173029"/>
            <a:ext cx="3898178" cy="3615083"/>
            <a:chOff x="442912" y="1519974"/>
            <a:chExt cx="3768706" cy="3615083"/>
          </a:xfrm>
        </p:grpSpPr>
        <p:cxnSp>
          <p:nvCxnSpPr>
            <p:cNvPr id="474" name="Google Shape;474;p4"/>
            <p:cNvCxnSpPr/>
            <p:nvPr/>
          </p:nvCxnSpPr>
          <p:spPr>
            <a:xfrm>
              <a:off x="442913" y="2011594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5" name="Google Shape;475;p4"/>
            <p:cNvSpPr txBox="1"/>
            <p:nvPr/>
          </p:nvSpPr>
          <p:spPr>
            <a:xfrm>
              <a:off x="442912" y="2241957"/>
              <a:ext cx="3768705" cy="28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714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Работа с интересным для ребенка видом деятельности</a:t>
              </a:r>
              <a:endParaRPr/>
            </a:p>
            <a:p>
              <a:pPr indent="-13970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Дозированная нагрузка</a:t>
              </a:r>
              <a:endParaRPr/>
            </a:p>
            <a:p>
              <a:pPr indent="-13970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Темп деятельности – следование за ребенком</a:t>
              </a:r>
              <a:endParaRPr/>
            </a:p>
            <a:p>
              <a:pPr indent="-13970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Максимальная самостоятельность в проявлении креативности и направление работы, обращая внимание на процесс, а не на цель</a:t>
              </a:r>
              <a:endParaRPr/>
            </a:p>
            <a:p>
              <a:pPr indent="-13970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Эмоциональное сопровождение в понятном формате для ребенка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"/>
            <p:cNvSpPr txBox="1"/>
            <p:nvPr/>
          </p:nvSpPr>
          <p:spPr>
            <a:xfrm>
              <a:off x="442913" y="1519974"/>
              <a:ext cx="348254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ОСОБЕННОСТИ РАБОТЫ</a:t>
              </a:r>
              <a:endParaRPr/>
            </a:p>
          </p:txBody>
        </p:sp>
      </p:grpSp>
      <p:grpSp>
        <p:nvGrpSpPr>
          <p:cNvPr id="477" name="Google Shape;477;p4"/>
          <p:cNvGrpSpPr/>
          <p:nvPr/>
        </p:nvGrpSpPr>
        <p:grpSpPr>
          <a:xfrm>
            <a:off x="5038004" y="1173029"/>
            <a:ext cx="3898178" cy="1737646"/>
            <a:chOff x="442912" y="1519974"/>
            <a:chExt cx="3768706" cy="1737646"/>
          </a:xfrm>
        </p:grpSpPr>
        <p:cxnSp>
          <p:nvCxnSpPr>
            <p:cNvPr id="478" name="Google Shape;478;p4"/>
            <p:cNvCxnSpPr/>
            <p:nvPr/>
          </p:nvCxnSpPr>
          <p:spPr>
            <a:xfrm>
              <a:off x="442913" y="1978294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9" name="Google Shape;479;p4"/>
            <p:cNvSpPr txBox="1"/>
            <p:nvPr/>
          </p:nvSpPr>
          <p:spPr>
            <a:xfrm>
              <a:off x="442912" y="2241957"/>
              <a:ext cx="376870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714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Максимальное использование сохранных анализаторов</a:t>
              </a:r>
              <a:endParaRPr/>
            </a:p>
            <a:p>
              <a:pPr indent="-13970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Дифференцированный подход</a:t>
              </a:r>
              <a:endParaRPr/>
            </a:p>
            <a:p>
              <a:pPr indent="-13970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Длительное закрепление навыков</a:t>
              </a:r>
              <a:endParaRPr/>
            </a:p>
          </p:txBody>
        </p:sp>
        <p:sp>
          <p:nvSpPr>
            <p:cNvPr id="480" name="Google Shape;480;p4"/>
            <p:cNvSpPr txBox="1"/>
            <p:nvPr/>
          </p:nvSpPr>
          <p:spPr>
            <a:xfrm>
              <a:off x="442913" y="1519974"/>
              <a:ext cx="348254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УСЛОВИЯ</a:t>
              </a:r>
              <a:endParaRPr/>
            </a:p>
          </p:txBody>
        </p:sp>
      </p:grpSp>
      <p:sp>
        <p:nvSpPr>
          <p:cNvPr id="481" name="Google Shape;481;p4"/>
          <p:cNvSpPr txBox="1"/>
          <p:nvPr/>
        </p:nvSpPr>
        <p:spPr>
          <a:xfrm>
            <a:off x="442914" y="5441950"/>
            <a:ext cx="36021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r>
              <a:rPr b="1" lang="ru-RU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ВАЖНО</a:t>
            </a:r>
            <a:endParaRPr/>
          </a:p>
        </p:txBody>
      </p:sp>
      <p:cxnSp>
        <p:nvCxnSpPr>
          <p:cNvPr id="482" name="Google Shape;482;p4"/>
          <p:cNvCxnSpPr/>
          <p:nvPr/>
        </p:nvCxnSpPr>
        <p:spPr>
          <a:xfrm>
            <a:off x="442914" y="5759451"/>
            <a:ext cx="3898177" cy="0"/>
          </a:xfrm>
          <a:prstGeom prst="straightConnector1">
            <a:avLst/>
          </a:pr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3" name="Google Shape;483;p4"/>
          <p:cNvSpPr txBox="1"/>
          <p:nvPr/>
        </p:nvSpPr>
        <p:spPr>
          <a:xfrm>
            <a:off x="442914" y="5804693"/>
            <a:ext cx="7537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Согласие родителей (на использование персональных данных, возможность использования гаджетов, хранение материала)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"/>
          <p:cNvSpPr txBox="1"/>
          <p:nvPr/>
        </p:nvSpPr>
        <p:spPr>
          <a:xfrm>
            <a:off x="442914" y="515876"/>
            <a:ext cx="7943703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lang="ru-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Алгоритм создания ситуации успеха</a:t>
            </a:r>
            <a:endParaRPr/>
          </a:p>
        </p:txBody>
      </p:sp>
      <p:sp>
        <p:nvSpPr>
          <p:cNvPr id="489" name="Google Shape;489;p5"/>
          <p:cNvSpPr txBox="1"/>
          <p:nvPr/>
        </p:nvSpPr>
        <p:spPr>
          <a:xfrm>
            <a:off x="444237" y="2910291"/>
            <a:ext cx="5306292" cy="1725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44000" lvl="0" marL="14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Снижение тревожности</a:t>
            </a:r>
            <a:endParaRPr/>
          </a:p>
          <a:p>
            <a:pPr indent="-144000" lvl="0" marL="14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Авансирование положительного результата</a:t>
            </a:r>
            <a:endParaRPr/>
          </a:p>
          <a:p>
            <a:pPr indent="-144000" lvl="0" marL="14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Скрытое инструктирование</a:t>
            </a:r>
            <a:endParaRPr/>
          </a:p>
          <a:p>
            <a:pPr indent="-144000" lvl="0" marL="14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Мотивация и мобилизация активности</a:t>
            </a:r>
            <a:endParaRPr/>
          </a:p>
          <a:p>
            <a:pPr indent="-112250" lvl="0" marL="144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Подчеркивание уникальности личности в положительном ключе</a:t>
            </a:r>
            <a:endParaRPr/>
          </a:p>
          <a:p>
            <a:pPr indent="-11225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Анализ достижений с акцентом на успешные моменты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D4D5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D4D5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D4D5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D4D5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"/>
          <p:cNvSpPr txBox="1"/>
          <p:nvPr/>
        </p:nvSpPr>
        <p:spPr>
          <a:xfrm>
            <a:off x="531090" y="1854330"/>
            <a:ext cx="7805033" cy="653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D4D5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"/>
          <p:cNvSpPr txBox="1"/>
          <p:nvPr/>
        </p:nvSpPr>
        <p:spPr>
          <a:xfrm>
            <a:off x="531090" y="2806830"/>
            <a:ext cx="9448800" cy="653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D4D5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5"/>
          <p:cNvSpPr txBox="1"/>
          <p:nvPr/>
        </p:nvSpPr>
        <p:spPr>
          <a:xfrm>
            <a:off x="531090" y="3759331"/>
            <a:ext cx="7924800" cy="653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D4D5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"/>
          <p:cNvSpPr/>
          <p:nvPr/>
        </p:nvSpPr>
        <p:spPr>
          <a:xfrm>
            <a:off x="5797985" y="1717557"/>
            <a:ext cx="0" cy="3048000"/>
          </a:xfrm>
          <a:custGeom>
            <a:rect b="b" l="l" r="r" t="t"/>
            <a:pathLst>
              <a:path extrusionOk="0" h="3048000" w="120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noFill/>
          <a:ln cap="flat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"/>
          <p:cNvSpPr/>
          <p:nvPr/>
        </p:nvSpPr>
        <p:spPr>
          <a:xfrm>
            <a:off x="5625582" y="2911405"/>
            <a:ext cx="344805" cy="344805"/>
          </a:xfrm>
          <a:custGeom>
            <a:rect b="b" l="l" r="r" t="t"/>
            <a:pathLst>
              <a:path extrusionOk="0" h="344804" w="344804">
                <a:moveTo>
                  <a:pt x="172212" y="0"/>
                </a:moveTo>
                <a:lnTo>
                  <a:pt x="126426" y="6150"/>
                </a:lnTo>
                <a:lnTo>
                  <a:pt x="85287" y="23509"/>
                </a:lnTo>
                <a:lnTo>
                  <a:pt x="50434" y="50434"/>
                </a:lnTo>
                <a:lnTo>
                  <a:pt x="23509" y="85287"/>
                </a:lnTo>
                <a:lnTo>
                  <a:pt x="6150" y="126426"/>
                </a:lnTo>
                <a:lnTo>
                  <a:pt x="0" y="172212"/>
                </a:lnTo>
                <a:lnTo>
                  <a:pt x="6150" y="217997"/>
                </a:lnTo>
                <a:lnTo>
                  <a:pt x="23509" y="259136"/>
                </a:lnTo>
                <a:lnTo>
                  <a:pt x="50434" y="293989"/>
                </a:lnTo>
                <a:lnTo>
                  <a:pt x="85287" y="320914"/>
                </a:lnTo>
                <a:lnTo>
                  <a:pt x="126426" y="338273"/>
                </a:lnTo>
                <a:lnTo>
                  <a:pt x="172212" y="344424"/>
                </a:lnTo>
                <a:lnTo>
                  <a:pt x="217997" y="338273"/>
                </a:lnTo>
                <a:lnTo>
                  <a:pt x="259136" y="320914"/>
                </a:lnTo>
                <a:lnTo>
                  <a:pt x="293989" y="293989"/>
                </a:lnTo>
                <a:lnTo>
                  <a:pt x="320914" y="259136"/>
                </a:lnTo>
                <a:lnTo>
                  <a:pt x="338273" y="217997"/>
                </a:lnTo>
                <a:lnTo>
                  <a:pt x="344424" y="172212"/>
                </a:lnTo>
                <a:lnTo>
                  <a:pt x="338273" y="126426"/>
                </a:lnTo>
                <a:lnTo>
                  <a:pt x="320914" y="85287"/>
                </a:lnTo>
                <a:lnTo>
                  <a:pt x="293989" y="50434"/>
                </a:lnTo>
                <a:lnTo>
                  <a:pt x="259136" y="23509"/>
                </a:lnTo>
                <a:lnTo>
                  <a:pt x="217997" y="6150"/>
                </a:lnTo>
                <a:lnTo>
                  <a:pt x="17221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"/>
          <p:cNvSpPr/>
          <p:nvPr/>
        </p:nvSpPr>
        <p:spPr>
          <a:xfrm>
            <a:off x="5757408" y="2992938"/>
            <a:ext cx="82550" cy="182880"/>
          </a:xfrm>
          <a:custGeom>
            <a:rect b="b" l="l" r="r" t="t"/>
            <a:pathLst>
              <a:path extrusionOk="0" h="182879" w="82550">
                <a:moveTo>
                  <a:pt x="0" y="0"/>
                </a:moveTo>
                <a:lnTo>
                  <a:pt x="82296" y="91440"/>
                </a:lnTo>
                <a:lnTo>
                  <a:pt x="0" y="182880"/>
                </a:lnTo>
              </a:path>
            </a:pathLst>
          </a:custGeom>
          <a:noFill/>
          <a:ln cap="flat" cmpd="sng" w="289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"/>
          <p:cNvSpPr txBox="1"/>
          <p:nvPr/>
        </p:nvSpPr>
        <p:spPr>
          <a:xfrm>
            <a:off x="442914" y="1130649"/>
            <a:ext cx="115773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SemiBold"/>
              <a:buNone/>
            </a:pPr>
            <a:r>
              <a:rPr b="0" lang="ru-RU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ПОТРЕБНОСТИ         МОТИВЫ          МОТИВАЦИЯ</a:t>
            </a:r>
            <a:endParaRPr/>
          </a:p>
        </p:txBody>
      </p:sp>
      <p:sp>
        <p:nvSpPr>
          <p:cNvPr id="497" name="Google Shape;497;p5"/>
          <p:cNvSpPr/>
          <p:nvPr/>
        </p:nvSpPr>
        <p:spPr>
          <a:xfrm>
            <a:off x="1680036" y="1156688"/>
            <a:ext cx="62850" cy="157523"/>
          </a:xfrm>
          <a:custGeom>
            <a:rect b="b" l="l" r="r" t="t"/>
            <a:pathLst>
              <a:path extrusionOk="0" h="182879" w="82550">
                <a:moveTo>
                  <a:pt x="0" y="0"/>
                </a:moveTo>
                <a:lnTo>
                  <a:pt x="82296" y="91440"/>
                </a:lnTo>
                <a:lnTo>
                  <a:pt x="0" y="182880"/>
                </a:lnTo>
              </a:path>
            </a:pathLst>
          </a:custGeom>
          <a:noFill/>
          <a:ln cap="flat" cmpd="sng" w="289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"/>
          <p:cNvSpPr/>
          <p:nvPr/>
        </p:nvSpPr>
        <p:spPr>
          <a:xfrm>
            <a:off x="2810029" y="1170108"/>
            <a:ext cx="62850" cy="157523"/>
          </a:xfrm>
          <a:custGeom>
            <a:rect b="b" l="l" r="r" t="t"/>
            <a:pathLst>
              <a:path extrusionOk="0" h="182879" w="82550">
                <a:moveTo>
                  <a:pt x="0" y="0"/>
                </a:moveTo>
                <a:lnTo>
                  <a:pt x="82296" y="91440"/>
                </a:lnTo>
                <a:lnTo>
                  <a:pt x="0" y="182880"/>
                </a:lnTo>
              </a:path>
            </a:pathLst>
          </a:custGeom>
          <a:noFill/>
          <a:ln cap="flat" cmpd="sng" w="289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"/>
          <p:cNvSpPr txBox="1"/>
          <p:nvPr/>
        </p:nvSpPr>
        <p:spPr>
          <a:xfrm>
            <a:off x="6484038" y="3375762"/>
            <a:ext cx="17061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</a:pPr>
            <a:r>
              <a:rPr b="1" lang="ru-RU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Я СТАРАЮСЬ</a:t>
            </a:r>
            <a:endParaRPr/>
          </a:p>
        </p:txBody>
      </p:sp>
      <p:sp>
        <p:nvSpPr>
          <p:cNvPr id="500" name="Google Shape;500;p5"/>
          <p:cNvSpPr/>
          <p:nvPr/>
        </p:nvSpPr>
        <p:spPr>
          <a:xfrm rot="5400000">
            <a:off x="6617547" y="3809035"/>
            <a:ext cx="996609" cy="1036579"/>
          </a:xfrm>
          <a:prstGeom prst="roundRect">
            <a:avLst>
              <a:gd fmla="val 29917" name="adj"/>
            </a:avLst>
          </a:prstGeom>
          <a:gradFill>
            <a:gsLst>
              <a:gs pos="0">
                <a:srgbClr val="92E4DC"/>
              </a:gs>
              <a:gs pos="100000">
                <a:srgbClr val="48D4A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1" name="Google Shape;501;p5"/>
          <p:cNvSpPr/>
          <p:nvPr/>
        </p:nvSpPr>
        <p:spPr>
          <a:xfrm rot="5400000">
            <a:off x="6631833" y="3749970"/>
            <a:ext cx="1006227" cy="1024952"/>
          </a:xfrm>
          <a:prstGeom prst="roundRect">
            <a:avLst>
              <a:gd fmla="val 29917" name="adj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02" name="Google Shape;502;p5"/>
          <p:cNvGrpSpPr/>
          <p:nvPr/>
        </p:nvGrpSpPr>
        <p:grpSpPr>
          <a:xfrm>
            <a:off x="6916123" y="4148076"/>
            <a:ext cx="437646" cy="432058"/>
            <a:chOff x="2606506" y="3679668"/>
            <a:chExt cx="914486" cy="933377"/>
          </a:xfrm>
        </p:grpSpPr>
        <p:sp>
          <p:nvSpPr>
            <p:cNvPr id="503" name="Google Shape;503;p5"/>
            <p:cNvSpPr/>
            <p:nvPr/>
          </p:nvSpPr>
          <p:spPr>
            <a:xfrm>
              <a:off x="2606506" y="3679668"/>
              <a:ext cx="774464" cy="774464"/>
            </a:xfrm>
            <a:custGeom>
              <a:rect b="b" l="l" r="r" t="t"/>
              <a:pathLst>
                <a:path extrusionOk="0" h="774464" w="774464">
                  <a:moveTo>
                    <a:pt x="479082" y="755861"/>
                  </a:moveTo>
                  <a:lnTo>
                    <a:pt x="31626" y="755861"/>
                  </a:lnTo>
                  <a:cubicBezTo>
                    <a:pt x="24445" y="755861"/>
                    <a:pt x="18603" y="750020"/>
                    <a:pt x="18603" y="742839"/>
                  </a:cubicBezTo>
                  <a:lnTo>
                    <a:pt x="18603" y="31626"/>
                  </a:lnTo>
                  <a:cubicBezTo>
                    <a:pt x="18603" y="24445"/>
                    <a:pt x="24445" y="18603"/>
                    <a:pt x="31626" y="18603"/>
                  </a:cubicBezTo>
                  <a:lnTo>
                    <a:pt x="742839" y="18603"/>
                  </a:lnTo>
                  <a:cubicBezTo>
                    <a:pt x="750020" y="18603"/>
                    <a:pt x="755861" y="24445"/>
                    <a:pt x="755861" y="31626"/>
                  </a:cubicBezTo>
                  <a:lnTo>
                    <a:pt x="755861" y="472043"/>
                  </a:lnTo>
                  <a:cubicBezTo>
                    <a:pt x="756159" y="484209"/>
                    <a:pt x="774018" y="484470"/>
                    <a:pt x="774464" y="472043"/>
                  </a:cubicBezTo>
                  <a:lnTo>
                    <a:pt x="774464" y="31626"/>
                  </a:lnTo>
                  <a:cubicBezTo>
                    <a:pt x="774464" y="14176"/>
                    <a:pt x="760288" y="0"/>
                    <a:pt x="742839" y="0"/>
                  </a:cubicBezTo>
                  <a:lnTo>
                    <a:pt x="31626" y="0"/>
                  </a:lnTo>
                  <a:cubicBezTo>
                    <a:pt x="14176" y="0"/>
                    <a:pt x="0" y="14176"/>
                    <a:pt x="0" y="31626"/>
                  </a:cubicBezTo>
                  <a:lnTo>
                    <a:pt x="0" y="742839"/>
                  </a:lnTo>
                  <a:cubicBezTo>
                    <a:pt x="0" y="760288"/>
                    <a:pt x="14176" y="774464"/>
                    <a:pt x="31626" y="774464"/>
                  </a:cubicBezTo>
                  <a:lnTo>
                    <a:pt x="479082" y="774464"/>
                  </a:lnTo>
                  <a:cubicBezTo>
                    <a:pt x="491398" y="773981"/>
                    <a:pt x="491398" y="756308"/>
                    <a:pt x="479082" y="7558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2670006" y="3743161"/>
              <a:ext cx="850986" cy="869884"/>
            </a:xfrm>
            <a:custGeom>
              <a:rect b="b" l="l" r="r" t="t"/>
              <a:pathLst>
                <a:path extrusionOk="0" h="869884" w="850986">
                  <a:moveTo>
                    <a:pt x="835206" y="599947"/>
                  </a:moveTo>
                  <a:lnTo>
                    <a:pt x="647535" y="412276"/>
                  </a:lnTo>
                  <a:lnTo>
                    <a:pt x="647535" y="54117"/>
                  </a:lnTo>
                  <a:cubicBezTo>
                    <a:pt x="647610" y="24314"/>
                    <a:pt x="623387" y="18"/>
                    <a:pt x="593585" y="18"/>
                  </a:cubicBezTo>
                  <a:cubicBezTo>
                    <a:pt x="459044" y="130"/>
                    <a:pt x="188620" y="-56"/>
                    <a:pt x="54117" y="18"/>
                  </a:cubicBezTo>
                  <a:cubicBezTo>
                    <a:pt x="24277" y="-93"/>
                    <a:pt x="-93" y="24277"/>
                    <a:pt x="18" y="54117"/>
                  </a:cubicBezTo>
                  <a:cubicBezTo>
                    <a:pt x="130" y="188582"/>
                    <a:pt x="-56" y="459120"/>
                    <a:pt x="18" y="593585"/>
                  </a:cubicBezTo>
                  <a:cubicBezTo>
                    <a:pt x="18" y="623387"/>
                    <a:pt x="24315" y="647610"/>
                    <a:pt x="54117" y="647535"/>
                  </a:cubicBezTo>
                  <a:lnTo>
                    <a:pt x="411752" y="647535"/>
                  </a:lnTo>
                  <a:lnTo>
                    <a:pt x="492752" y="728535"/>
                  </a:lnTo>
                  <a:cubicBezTo>
                    <a:pt x="493608" y="729391"/>
                    <a:pt x="493757" y="730395"/>
                    <a:pt x="493757" y="730916"/>
                  </a:cubicBezTo>
                  <a:cubicBezTo>
                    <a:pt x="493757" y="731437"/>
                    <a:pt x="493645" y="732442"/>
                    <a:pt x="492752" y="733297"/>
                  </a:cubicBezTo>
                  <a:cubicBezTo>
                    <a:pt x="491710" y="734525"/>
                    <a:pt x="490408" y="735493"/>
                    <a:pt x="488585" y="735121"/>
                  </a:cubicBezTo>
                  <a:cubicBezTo>
                    <a:pt x="473144" y="732516"/>
                    <a:pt x="458596" y="736721"/>
                    <a:pt x="448662" y="746692"/>
                  </a:cubicBezTo>
                  <a:cubicBezTo>
                    <a:pt x="428384" y="766635"/>
                    <a:pt x="435118" y="801683"/>
                    <a:pt x="455285" y="820920"/>
                  </a:cubicBezTo>
                  <a:cubicBezTo>
                    <a:pt x="490594" y="856936"/>
                    <a:pt x="549009" y="838407"/>
                    <a:pt x="541047" y="787620"/>
                  </a:cubicBezTo>
                  <a:cubicBezTo>
                    <a:pt x="540824" y="786354"/>
                    <a:pt x="541158" y="785164"/>
                    <a:pt x="541940" y="784383"/>
                  </a:cubicBezTo>
                  <a:lnTo>
                    <a:pt x="542870" y="783452"/>
                  </a:lnTo>
                  <a:cubicBezTo>
                    <a:pt x="543726" y="782597"/>
                    <a:pt x="544730" y="782448"/>
                    <a:pt x="545251" y="782448"/>
                  </a:cubicBezTo>
                  <a:cubicBezTo>
                    <a:pt x="545772" y="782448"/>
                    <a:pt x="546777" y="782559"/>
                    <a:pt x="547670" y="783452"/>
                  </a:cubicBezTo>
                  <a:lnTo>
                    <a:pt x="631386" y="867169"/>
                  </a:lnTo>
                  <a:cubicBezTo>
                    <a:pt x="633209" y="868992"/>
                    <a:pt x="635590" y="869885"/>
                    <a:pt x="637972" y="869885"/>
                  </a:cubicBezTo>
                  <a:cubicBezTo>
                    <a:pt x="640353" y="869885"/>
                    <a:pt x="642734" y="868992"/>
                    <a:pt x="644557" y="867169"/>
                  </a:cubicBezTo>
                  <a:lnTo>
                    <a:pt x="835248" y="676478"/>
                  </a:lnTo>
                  <a:cubicBezTo>
                    <a:pt x="856232" y="656349"/>
                    <a:pt x="856232" y="620109"/>
                    <a:pt x="835248" y="599981"/>
                  </a:cubicBezTo>
                  <a:close/>
                  <a:moveTo>
                    <a:pt x="547637" y="524083"/>
                  </a:moveTo>
                  <a:cubicBezTo>
                    <a:pt x="552735" y="529664"/>
                    <a:pt x="560399" y="532417"/>
                    <a:pt x="568063" y="531078"/>
                  </a:cubicBezTo>
                  <a:cubicBezTo>
                    <a:pt x="577477" y="529478"/>
                    <a:pt x="586109" y="531822"/>
                    <a:pt x="591764" y="537440"/>
                  </a:cubicBezTo>
                  <a:cubicBezTo>
                    <a:pt x="604489" y="550537"/>
                    <a:pt x="597978" y="573010"/>
                    <a:pt x="585142" y="585325"/>
                  </a:cubicBezTo>
                  <a:cubicBezTo>
                    <a:pt x="572826" y="598162"/>
                    <a:pt x="550353" y="604672"/>
                    <a:pt x="537219" y="591948"/>
                  </a:cubicBezTo>
                  <a:cubicBezTo>
                    <a:pt x="531601" y="586330"/>
                    <a:pt x="529257" y="577697"/>
                    <a:pt x="530857" y="568247"/>
                  </a:cubicBezTo>
                  <a:cubicBezTo>
                    <a:pt x="532085" y="561066"/>
                    <a:pt x="529778" y="553774"/>
                    <a:pt x="524792" y="548750"/>
                  </a:cubicBezTo>
                  <a:cubicBezTo>
                    <a:pt x="520551" y="544099"/>
                    <a:pt x="514635" y="541346"/>
                    <a:pt x="508309" y="541383"/>
                  </a:cubicBezTo>
                  <a:cubicBezTo>
                    <a:pt x="502431" y="541383"/>
                    <a:pt x="496924" y="543653"/>
                    <a:pt x="492757" y="547820"/>
                  </a:cubicBezTo>
                  <a:lnTo>
                    <a:pt x="411757" y="628819"/>
                  </a:lnTo>
                  <a:lnTo>
                    <a:pt x="333065" y="628819"/>
                  </a:lnTo>
                  <a:lnTo>
                    <a:pt x="333065" y="519692"/>
                  </a:lnTo>
                  <a:cubicBezTo>
                    <a:pt x="333065" y="507562"/>
                    <a:pt x="323204" y="497702"/>
                    <a:pt x="311075" y="497702"/>
                  </a:cubicBezTo>
                  <a:cubicBezTo>
                    <a:pt x="303522" y="497330"/>
                    <a:pt x="296155" y="500828"/>
                    <a:pt x="291690" y="507190"/>
                  </a:cubicBezTo>
                  <a:cubicBezTo>
                    <a:pt x="272045" y="533979"/>
                    <a:pt x="240753" y="513069"/>
                    <a:pt x="241237" y="480885"/>
                  </a:cubicBezTo>
                  <a:cubicBezTo>
                    <a:pt x="240753" y="448701"/>
                    <a:pt x="272045" y="427790"/>
                    <a:pt x="291690" y="454580"/>
                  </a:cubicBezTo>
                  <a:cubicBezTo>
                    <a:pt x="296192" y="460905"/>
                    <a:pt x="303522" y="464402"/>
                    <a:pt x="311075" y="464067"/>
                  </a:cubicBezTo>
                  <a:cubicBezTo>
                    <a:pt x="323204" y="464067"/>
                    <a:pt x="333065" y="454207"/>
                    <a:pt x="333065" y="442078"/>
                  </a:cubicBezTo>
                  <a:lnTo>
                    <a:pt x="333065" y="332950"/>
                  </a:lnTo>
                  <a:lnTo>
                    <a:pt x="442192" y="332950"/>
                  </a:lnTo>
                  <a:cubicBezTo>
                    <a:pt x="444053" y="332950"/>
                    <a:pt x="445578" y="334475"/>
                    <a:pt x="445578" y="336336"/>
                  </a:cubicBezTo>
                  <a:lnTo>
                    <a:pt x="445578" y="337638"/>
                  </a:lnTo>
                  <a:cubicBezTo>
                    <a:pt x="445578" y="338754"/>
                    <a:pt x="444983" y="339833"/>
                    <a:pt x="443904" y="340577"/>
                  </a:cubicBezTo>
                  <a:cubicBezTo>
                    <a:pt x="402344" y="370864"/>
                    <a:pt x="430547" y="425297"/>
                    <a:pt x="480999" y="424776"/>
                  </a:cubicBezTo>
                  <a:cubicBezTo>
                    <a:pt x="531415" y="425297"/>
                    <a:pt x="559655" y="370863"/>
                    <a:pt x="518094" y="340577"/>
                  </a:cubicBezTo>
                  <a:cubicBezTo>
                    <a:pt x="517052" y="339833"/>
                    <a:pt x="516420" y="338754"/>
                    <a:pt x="516420" y="337638"/>
                  </a:cubicBezTo>
                  <a:lnTo>
                    <a:pt x="516420" y="336336"/>
                  </a:lnTo>
                  <a:cubicBezTo>
                    <a:pt x="516420" y="334475"/>
                    <a:pt x="517945" y="332950"/>
                    <a:pt x="519806" y="332950"/>
                  </a:cubicBezTo>
                  <a:lnTo>
                    <a:pt x="628934" y="332950"/>
                  </a:lnTo>
                  <a:lnTo>
                    <a:pt x="628934" y="411643"/>
                  </a:lnTo>
                  <a:lnTo>
                    <a:pt x="547674" y="492902"/>
                  </a:lnTo>
                  <a:cubicBezTo>
                    <a:pt x="539116" y="501460"/>
                    <a:pt x="539116" y="515450"/>
                    <a:pt x="547674" y="524007"/>
                  </a:cubicBezTo>
                  <a:close/>
                  <a:moveTo>
                    <a:pt x="628897" y="54081"/>
                  </a:moveTo>
                  <a:lnTo>
                    <a:pt x="628897" y="314418"/>
                  </a:lnTo>
                  <a:lnTo>
                    <a:pt x="519769" y="314418"/>
                  </a:lnTo>
                  <a:cubicBezTo>
                    <a:pt x="507640" y="314418"/>
                    <a:pt x="497779" y="324279"/>
                    <a:pt x="497779" y="336408"/>
                  </a:cubicBezTo>
                  <a:cubicBezTo>
                    <a:pt x="497407" y="343961"/>
                    <a:pt x="500905" y="351328"/>
                    <a:pt x="507267" y="355793"/>
                  </a:cubicBezTo>
                  <a:cubicBezTo>
                    <a:pt x="534056" y="375438"/>
                    <a:pt x="513146" y="406730"/>
                    <a:pt x="480962" y="406246"/>
                  </a:cubicBezTo>
                  <a:cubicBezTo>
                    <a:pt x="448778" y="406730"/>
                    <a:pt x="427868" y="375438"/>
                    <a:pt x="454657" y="355793"/>
                  </a:cubicBezTo>
                  <a:cubicBezTo>
                    <a:pt x="460982" y="351291"/>
                    <a:pt x="464479" y="343961"/>
                    <a:pt x="464145" y="336408"/>
                  </a:cubicBezTo>
                  <a:cubicBezTo>
                    <a:pt x="464145" y="324279"/>
                    <a:pt x="454284" y="314418"/>
                    <a:pt x="442155" y="314418"/>
                  </a:cubicBezTo>
                  <a:lnTo>
                    <a:pt x="333027" y="314418"/>
                  </a:lnTo>
                  <a:lnTo>
                    <a:pt x="333027" y="205290"/>
                  </a:lnTo>
                  <a:cubicBezTo>
                    <a:pt x="333027" y="203430"/>
                    <a:pt x="334553" y="201905"/>
                    <a:pt x="336413" y="201905"/>
                  </a:cubicBezTo>
                  <a:lnTo>
                    <a:pt x="337715" y="201905"/>
                  </a:lnTo>
                  <a:cubicBezTo>
                    <a:pt x="338832" y="201905"/>
                    <a:pt x="339873" y="202500"/>
                    <a:pt x="340655" y="203579"/>
                  </a:cubicBezTo>
                  <a:cubicBezTo>
                    <a:pt x="370941" y="245139"/>
                    <a:pt x="425375" y="216936"/>
                    <a:pt x="424854" y="166484"/>
                  </a:cubicBezTo>
                  <a:cubicBezTo>
                    <a:pt x="425375" y="116068"/>
                    <a:pt x="370940" y="87828"/>
                    <a:pt x="340655" y="129389"/>
                  </a:cubicBezTo>
                  <a:cubicBezTo>
                    <a:pt x="339910" y="130430"/>
                    <a:pt x="338831" y="131063"/>
                    <a:pt x="337715" y="131063"/>
                  </a:cubicBezTo>
                  <a:lnTo>
                    <a:pt x="336413" y="131063"/>
                  </a:lnTo>
                  <a:cubicBezTo>
                    <a:pt x="334553" y="131063"/>
                    <a:pt x="333027" y="129537"/>
                    <a:pt x="333027" y="127677"/>
                  </a:cubicBezTo>
                  <a:lnTo>
                    <a:pt x="333027" y="18549"/>
                  </a:lnTo>
                  <a:lnTo>
                    <a:pt x="593365" y="18549"/>
                  </a:lnTo>
                  <a:cubicBezTo>
                    <a:pt x="612935" y="18549"/>
                    <a:pt x="628860" y="34474"/>
                    <a:pt x="628860" y="54045"/>
                  </a:cubicBezTo>
                  <a:close/>
                  <a:moveTo>
                    <a:pt x="54082" y="628896"/>
                  </a:moveTo>
                  <a:cubicBezTo>
                    <a:pt x="34511" y="628896"/>
                    <a:pt x="18586" y="612971"/>
                    <a:pt x="18586" y="593400"/>
                  </a:cubicBezTo>
                  <a:lnTo>
                    <a:pt x="18586" y="54085"/>
                  </a:lnTo>
                  <a:cubicBezTo>
                    <a:pt x="18586" y="34514"/>
                    <a:pt x="34511" y="18589"/>
                    <a:pt x="54082" y="18589"/>
                  </a:cubicBezTo>
                  <a:lnTo>
                    <a:pt x="314419" y="18589"/>
                  </a:lnTo>
                  <a:lnTo>
                    <a:pt x="314419" y="127717"/>
                  </a:lnTo>
                  <a:cubicBezTo>
                    <a:pt x="314419" y="139846"/>
                    <a:pt x="324280" y="149706"/>
                    <a:pt x="336409" y="149706"/>
                  </a:cubicBezTo>
                  <a:cubicBezTo>
                    <a:pt x="343962" y="150078"/>
                    <a:pt x="351329" y="146581"/>
                    <a:pt x="355794" y="140219"/>
                  </a:cubicBezTo>
                  <a:cubicBezTo>
                    <a:pt x="375439" y="113430"/>
                    <a:pt x="406731" y="134340"/>
                    <a:pt x="406247" y="166524"/>
                  </a:cubicBezTo>
                  <a:cubicBezTo>
                    <a:pt x="406731" y="198708"/>
                    <a:pt x="375439" y="219618"/>
                    <a:pt x="355794" y="192829"/>
                  </a:cubicBezTo>
                  <a:cubicBezTo>
                    <a:pt x="351292" y="186504"/>
                    <a:pt x="343962" y="183007"/>
                    <a:pt x="336409" y="183341"/>
                  </a:cubicBezTo>
                  <a:cubicBezTo>
                    <a:pt x="324280" y="183341"/>
                    <a:pt x="314419" y="193202"/>
                    <a:pt x="314419" y="205331"/>
                  </a:cubicBezTo>
                  <a:lnTo>
                    <a:pt x="314419" y="314459"/>
                  </a:lnTo>
                  <a:lnTo>
                    <a:pt x="205291" y="314459"/>
                  </a:lnTo>
                  <a:cubicBezTo>
                    <a:pt x="203431" y="314459"/>
                    <a:pt x="201906" y="312933"/>
                    <a:pt x="201906" y="311073"/>
                  </a:cubicBezTo>
                  <a:cubicBezTo>
                    <a:pt x="201794" y="309436"/>
                    <a:pt x="201980" y="307910"/>
                    <a:pt x="203580" y="306831"/>
                  </a:cubicBezTo>
                  <a:cubicBezTo>
                    <a:pt x="245140" y="276545"/>
                    <a:pt x="216937" y="222111"/>
                    <a:pt x="166485" y="222632"/>
                  </a:cubicBezTo>
                  <a:cubicBezTo>
                    <a:pt x="116032" y="222111"/>
                    <a:pt x="87829" y="276545"/>
                    <a:pt x="129390" y="306831"/>
                  </a:cubicBezTo>
                  <a:cubicBezTo>
                    <a:pt x="130952" y="307873"/>
                    <a:pt x="131176" y="309473"/>
                    <a:pt x="131064" y="311073"/>
                  </a:cubicBezTo>
                  <a:cubicBezTo>
                    <a:pt x="131064" y="312933"/>
                    <a:pt x="129538" y="314459"/>
                    <a:pt x="127678" y="314459"/>
                  </a:cubicBezTo>
                  <a:lnTo>
                    <a:pt x="58362" y="314459"/>
                  </a:lnTo>
                  <a:cubicBezTo>
                    <a:pt x="46120" y="314831"/>
                    <a:pt x="46009" y="332615"/>
                    <a:pt x="58362" y="333062"/>
                  </a:cubicBezTo>
                  <a:lnTo>
                    <a:pt x="127678" y="333062"/>
                  </a:lnTo>
                  <a:cubicBezTo>
                    <a:pt x="139807" y="333062"/>
                    <a:pt x="149668" y="323202"/>
                    <a:pt x="149668" y="311072"/>
                  </a:cubicBezTo>
                  <a:cubicBezTo>
                    <a:pt x="150040" y="303519"/>
                    <a:pt x="146542" y="296152"/>
                    <a:pt x="140180" y="291687"/>
                  </a:cubicBezTo>
                  <a:cubicBezTo>
                    <a:pt x="113391" y="272042"/>
                    <a:pt x="134301" y="240750"/>
                    <a:pt x="166485" y="241234"/>
                  </a:cubicBezTo>
                  <a:cubicBezTo>
                    <a:pt x="198669" y="240750"/>
                    <a:pt x="219579" y="272042"/>
                    <a:pt x="192790" y="291687"/>
                  </a:cubicBezTo>
                  <a:cubicBezTo>
                    <a:pt x="186837" y="295929"/>
                    <a:pt x="183302" y="302663"/>
                    <a:pt x="183302" y="309769"/>
                  </a:cubicBezTo>
                  <a:cubicBezTo>
                    <a:pt x="182633" y="322345"/>
                    <a:pt x="192679" y="333098"/>
                    <a:pt x="205292" y="333061"/>
                  </a:cubicBezTo>
                  <a:lnTo>
                    <a:pt x="314420" y="333061"/>
                  </a:lnTo>
                  <a:lnTo>
                    <a:pt x="314420" y="442189"/>
                  </a:lnTo>
                  <a:cubicBezTo>
                    <a:pt x="314420" y="444049"/>
                    <a:pt x="312894" y="445575"/>
                    <a:pt x="311034" y="445575"/>
                  </a:cubicBezTo>
                  <a:lnTo>
                    <a:pt x="309732" y="445575"/>
                  </a:lnTo>
                  <a:cubicBezTo>
                    <a:pt x="308615" y="445575"/>
                    <a:pt x="307574" y="444979"/>
                    <a:pt x="306792" y="443900"/>
                  </a:cubicBezTo>
                  <a:cubicBezTo>
                    <a:pt x="276506" y="402340"/>
                    <a:pt x="222072" y="430543"/>
                    <a:pt x="222593" y="480996"/>
                  </a:cubicBezTo>
                  <a:cubicBezTo>
                    <a:pt x="222072" y="531411"/>
                    <a:pt x="276507" y="559651"/>
                    <a:pt x="306792" y="518091"/>
                  </a:cubicBezTo>
                  <a:cubicBezTo>
                    <a:pt x="307536" y="517049"/>
                    <a:pt x="308615" y="516416"/>
                    <a:pt x="309732" y="516416"/>
                  </a:cubicBezTo>
                  <a:lnTo>
                    <a:pt x="311034" y="516416"/>
                  </a:lnTo>
                  <a:cubicBezTo>
                    <a:pt x="312894" y="516416"/>
                    <a:pt x="314420" y="517942"/>
                    <a:pt x="314420" y="519802"/>
                  </a:cubicBezTo>
                  <a:lnTo>
                    <a:pt x="314420" y="628930"/>
                  </a:lnTo>
                  <a:close/>
                  <a:moveTo>
                    <a:pt x="822035" y="663313"/>
                  </a:moveTo>
                  <a:lnTo>
                    <a:pt x="637936" y="847412"/>
                  </a:lnTo>
                  <a:lnTo>
                    <a:pt x="560768" y="770244"/>
                  </a:lnTo>
                  <a:cubicBezTo>
                    <a:pt x="552583" y="761724"/>
                    <a:pt x="537849" y="761724"/>
                    <a:pt x="529663" y="770244"/>
                  </a:cubicBezTo>
                  <a:cubicBezTo>
                    <a:pt x="524082" y="775341"/>
                    <a:pt x="521329" y="783006"/>
                    <a:pt x="522668" y="790670"/>
                  </a:cubicBezTo>
                  <a:cubicBezTo>
                    <a:pt x="524268" y="800084"/>
                    <a:pt x="521924" y="808715"/>
                    <a:pt x="516306" y="814371"/>
                  </a:cubicBezTo>
                  <a:cubicBezTo>
                    <a:pt x="496028" y="833868"/>
                    <a:pt x="457407" y="809348"/>
                    <a:pt x="455137" y="781443"/>
                  </a:cubicBezTo>
                  <a:cubicBezTo>
                    <a:pt x="452868" y="762877"/>
                    <a:pt x="467044" y="750152"/>
                    <a:pt x="485498" y="753501"/>
                  </a:cubicBezTo>
                  <a:cubicBezTo>
                    <a:pt x="493163" y="754803"/>
                    <a:pt x="500828" y="752087"/>
                    <a:pt x="505925" y="746506"/>
                  </a:cubicBezTo>
                  <a:cubicBezTo>
                    <a:pt x="514445" y="738320"/>
                    <a:pt x="514445" y="723587"/>
                    <a:pt x="505925" y="715401"/>
                  </a:cubicBezTo>
                  <a:lnTo>
                    <a:pt x="428757" y="638233"/>
                  </a:lnTo>
                  <a:lnTo>
                    <a:pt x="505925" y="561066"/>
                  </a:lnTo>
                  <a:cubicBezTo>
                    <a:pt x="506780" y="560210"/>
                    <a:pt x="507785" y="560061"/>
                    <a:pt x="508306" y="560061"/>
                  </a:cubicBezTo>
                  <a:cubicBezTo>
                    <a:pt x="508827" y="560061"/>
                    <a:pt x="509831" y="560173"/>
                    <a:pt x="510687" y="561066"/>
                  </a:cubicBezTo>
                  <a:cubicBezTo>
                    <a:pt x="511915" y="562145"/>
                    <a:pt x="512882" y="563372"/>
                    <a:pt x="512510" y="565233"/>
                  </a:cubicBezTo>
                  <a:cubicBezTo>
                    <a:pt x="504548" y="616020"/>
                    <a:pt x="563001" y="634586"/>
                    <a:pt x="598273" y="598533"/>
                  </a:cubicBezTo>
                  <a:cubicBezTo>
                    <a:pt x="618402" y="579335"/>
                    <a:pt x="625173" y="544285"/>
                    <a:pt x="604895" y="524305"/>
                  </a:cubicBezTo>
                  <a:cubicBezTo>
                    <a:pt x="594961" y="514370"/>
                    <a:pt x="580413" y="510166"/>
                    <a:pt x="564972" y="512734"/>
                  </a:cubicBezTo>
                  <a:cubicBezTo>
                    <a:pt x="563707" y="512957"/>
                    <a:pt x="562517" y="512622"/>
                    <a:pt x="561735" y="511841"/>
                  </a:cubicBezTo>
                  <a:lnTo>
                    <a:pt x="560805" y="510911"/>
                  </a:lnTo>
                  <a:cubicBezTo>
                    <a:pt x="559466" y="509571"/>
                    <a:pt x="559466" y="507450"/>
                    <a:pt x="560805" y="506111"/>
                  </a:cubicBezTo>
                  <a:lnTo>
                    <a:pt x="637973" y="428943"/>
                  </a:lnTo>
                  <a:lnTo>
                    <a:pt x="822072" y="613042"/>
                  </a:lnTo>
                  <a:cubicBezTo>
                    <a:pt x="835839" y="626251"/>
                    <a:pt x="835839" y="650026"/>
                    <a:pt x="822072" y="6632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p5"/>
          <p:cNvSpPr/>
          <p:nvPr/>
        </p:nvSpPr>
        <p:spPr>
          <a:xfrm rot="5400000">
            <a:off x="8221342" y="3308577"/>
            <a:ext cx="945815" cy="997132"/>
          </a:xfrm>
          <a:prstGeom prst="roundRect">
            <a:avLst>
              <a:gd fmla="val 29917" name="adj"/>
            </a:avLst>
          </a:prstGeom>
          <a:gradFill>
            <a:gsLst>
              <a:gs pos="0">
                <a:srgbClr val="92E4DC"/>
              </a:gs>
              <a:gs pos="100000">
                <a:srgbClr val="48D4A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6" name="Google Shape;506;p5"/>
          <p:cNvSpPr/>
          <p:nvPr/>
        </p:nvSpPr>
        <p:spPr>
          <a:xfrm rot="5400000">
            <a:off x="8193419" y="3197731"/>
            <a:ext cx="1006228" cy="1024952"/>
          </a:xfrm>
          <a:prstGeom prst="roundRect">
            <a:avLst>
              <a:gd fmla="val 29917" name="adj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7" name="Google Shape;507;p5"/>
          <p:cNvSpPr/>
          <p:nvPr/>
        </p:nvSpPr>
        <p:spPr>
          <a:xfrm rot="5400000">
            <a:off x="9757040" y="2456221"/>
            <a:ext cx="1089375" cy="1073041"/>
          </a:xfrm>
          <a:prstGeom prst="roundRect">
            <a:avLst>
              <a:gd fmla="val 29917" name="adj"/>
            </a:avLst>
          </a:prstGeom>
          <a:gradFill>
            <a:gsLst>
              <a:gs pos="0">
                <a:srgbClr val="92E4DC"/>
              </a:gs>
              <a:gs pos="100000">
                <a:srgbClr val="48D4A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8" name="Google Shape;508;p5"/>
          <p:cNvSpPr/>
          <p:nvPr/>
        </p:nvSpPr>
        <p:spPr>
          <a:xfrm rot="5400000">
            <a:off x="9784417" y="2450640"/>
            <a:ext cx="1006228" cy="1024952"/>
          </a:xfrm>
          <a:prstGeom prst="roundRect">
            <a:avLst>
              <a:gd fmla="val 29917" name="adj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9" name="Google Shape;509;p5"/>
          <p:cNvSpPr txBox="1"/>
          <p:nvPr/>
        </p:nvSpPr>
        <p:spPr>
          <a:xfrm>
            <a:off x="7984732" y="2580765"/>
            <a:ext cx="178047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</a:pPr>
            <a:r>
              <a:rPr b="1" lang="ru-RU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 МЕНЯ ПОЛУЧАЕТСЯ</a:t>
            </a:r>
            <a:endParaRPr/>
          </a:p>
        </p:txBody>
      </p:sp>
      <p:sp>
        <p:nvSpPr>
          <p:cNvPr id="510" name="Google Shape;510;p5"/>
          <p:cNvSpPr txBox="1"/>
          <p:nvPr/>
        </p:nvSpPr>
        <p:spPr>
          <a:xfrm>
            <a:off x="9593652" y="1883264"/>
            <a:ext cx="170614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</a:pPr>
            <a:r>
              <a:rPr b="1" lang="ru-RU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Я ИСПЫТЫВАЮ УСПЕХ</a:t>
            </a:r>
            <a:endParaRPr/>
          </a:p>
        </p:txBody>
      </p:sp>
      <p:sp>
        <p:nvSpPr>
          <p:cNvPr id="511" name="Google Shape;511;p5"/>
          <p:cNvSpPr/>
          <p:nvPr/>
        </p:nvSpPr>
        <p:spPr>
          <a:xfrm rot="2164934">
            <a:off x="8557026" y="3438507"/>
            <a:ext cx="339864" cy="508787"/>
          </a:xfrm>
          <a:custGeom>
            <a:rect b="b" l="l" r="r" t="t"/>
            <a:pathLst>
              <a:path extrusionOk="0" h="892962" w="593124">
                <a:moveTo>
                  <a:pt x="456670" y="550659"/>
                </a:moveTo>
                <a:cubicBezTo>
                  <a:pt x="456707" y="550398"/>
                  <a:pt x="456707" y="550175"/>
                  <a:pt x="456744" y="549915"/>
                </a:cubicBezTo>
                <a:cubicBezTo>
                  <a:pt x="463442" y="482830"/>
                  <a:pt x="461805" y="419022"/>
                  <a:pt x="452652" y="358262"/>
                </a:cubicBezTo>
                <a:cubicBezTo>
                  <a:pt x="445024" y="307883"/>
                  <a:pt x="432225" y="259516"/>
                  <a:pt x="414663" y="213044"/>
                </a:cubicBezTo>
                <a:cubicBezTo>
                  <a:pt x="378721" y="229527"/>
                  <a:pt x="341402" y="237898"/>
                  <a:pt x="302706" y="237973"/>
                </a:cubicBezTo>
                <a:cubicBezTo>
                  <a:pt x="262857" y="238047"/>
                  <a:pt x="221632" y="229303"/>
                  <a:pt x="179072" y="211482"/>
                </a:cubicBezTo>
                <a:cubicBezTo>
                  <a:pt x="161212" y="258474"/>
                  <a:pt x="148190" y="307322"/>
                  <a:pt x="140488" y="358300"/>
                </a:cubicBezTo>
                <a:cubicBezTo>
                  <a:pt x="131298" y="419096"/>
                  <a:pt x="129698" y="482906"/>
                  <a:pt x="136395" y="549953"/>
                </a:cubicBezTo>
                <a:cubicBezTo>
                  <a:pt x="136432" y="550176"/>
                  <a:pt x="136469" y="550436"/>
                  <a:pt x="136469" y="550697"/>
                </a:cubicBezTo>
                <a:cubicBezTo>
                  <a:pt x="143018" y="615772"/>
                  <a:pt x="157417" y="683971"/>
                  <a:pt x="180337" y="755522"/>
                </a:cubicBezTo>
                <a:lnTo>
                  <a:pt x="265244" y="755522"/>
                </a:lnTo>
                <a:lnTo>
                  <a:pt x="265244" y="572871"/>
                </a:lnTo>
                <a:cubicBezTo>
                  <a:pt x="265244" y="564388"/>
                  <a:pt x="268704" y="556686"/>
                  <a:pt x="274285" y="551104"/>
                </a:cubicBezTo>
                <a:cubicBezTo>
                  <a:pt x="279866" y="545523"/>
                  <a:pt x="287568" y="542063"/>
                  <a:pt x="296051" y="542063"/>
                </a:cubicBezTo>
                <a:cubicBezTo>
                  <a:pt x="304535" y="542063"/>
                  <a:pt x="312236" y="545523"/>
                  <a:pt x="317818" y="551104"/>
                </a:cubicBezTo>
                <a:cubicBezTo>
                  <a:pt x="323399" y="556686"/>
                  <a:pt x="326859" y="564387"/>
                  <a:pt x="326859" y="572871"/>
                </a:cubicBezTo>
                <a:lnTo>
                  <a:pt x="326859" y="755446"/>
                </a:lnTo>
                <a:lnTo>
                  <a:pt x="412844" y="755446"/>
                </a:lnTo>
                <a:cubicBezTo>
                  <a:pt x="435726" y="683897"/>
                  <a:pt x="450126" y="615733"/>
                  <a:pt x="456675" y="550659"/>
                </a:cubicBezTo>
                <a:close/>
                <a:moveTo>
                  <a:pt x="384302" y="773677"/>
                </a:moveTo>
                <a:lnTo>
                  <a:pt x="368228" y="810363"/>
                </a:lnTo>
                <a:cubicBezTo>
                  <a:pt x="365103" y="817507"/>
                  <a:pt x="360192" y="823275"/>
                  <a:pt x="354090" y="827255"/>
                </a:cubicBezTo>
                <a:cubicBezTo>
                  <a:pt x="347950" y="831236"/>
                  <a:pt x="340733" y="833469"/>
                  <a:pt x="332955" y="833469"/>
                </a:cubicBezTo>
                <a:lnTo>
                  <a:pt x="326779" y="833469"/>
                </a:lnTo>
                <a:lnTo>
                  <a:pt x="326779" y="862192"/>
                </a:lnTo>
                <a:cubicBezTo>
                  <a:pt x="326779" y="870675"/>
                  <a:pt x="323319" y="878377"/>
                  <a:pt x="317738" y="883959"/>
                </a:cubicBezTo>
                <a:cubicBezTo>
                  <a:pt x="312194" y="889503"/>
                  <a:pt x="304492" y="892963"/>
                  <a:pt x="296009" y="892963"/>
                </a:cubicBezTo>
                <a:cubicBezTo>
                  <a:pt x="287526" y="892963"/>
                  <a:pt x="279824" y="889503"/>
                  <a:pt x="274243" y="883922"/>
                </a:cubicBezTo>
                <a:cubicBezTo>
                  <a:pt x="268662" y="878340"/>
                  <a:pt x="265201" y="870639"/>
                  <a:pt x="265201" y="862155"/>
                </a:cubicBezTo>
                <a:lnTo>
                  <a:pt x="265201" y="833431"/>
                </a:lnTo>
                <a:lnTo>
                  <a:pt x="248868" y="833431"/>
                </a:lnTo>
                <a:cubicBezTo>
                  <a:pt x="241092" y="833431"/>
                  <a:pt x="233874" y="831236"/>
                  <a:pt x="227734" y="827218"/>
                </a:cubicBezTo>
                <a:cubicBezTo>
                  <a:pt x="221632" y="823237"/>
                  <a:pt x="216721" y="817470"/>
                  <a:pt x="213595" y="810326"/>
                </a:cubicBezTo>
                <a:lnTo>
                  <a:pt x="197522" y="773640"/>
                </a:lnTo>
                <a:lnTo>
                  <a:pt x="110346" y="773640"/>
                </a:lnTo>
                <a:cubicBezTo>
                  <a:pt x="106216" y="773640"/>
                  <a:pt x="102421" y="774756"/>
                  <a:pt x="99258" y="776765"/>
                </a:cubicBezTo>
                <a:cubicBezTo>
                  <a:pt x="96095" y="778774"/>
                  <a:pt x="93528" y="781788"/>
                  <a:pt x="91854" y="785509"/>
                </a:cubicBezTo>
                <a:lnTo>
                  <a:pt x="59744" y="856277"/>
                </a:lnTo>
                <a:cubicBezTo>
                  <a:pt x="58330" y="859365"/>
                  <a:pt x="56060" y="861783"/>
                  <a:pt x="53233" y="863346"/>
                </a:cubicBezTo>
                <a:cubicBezTo>
                  <a:pt x="50442" y="864909"/>
                  <a:pt x="47205" y="865541"/>
                  <a:pt x="43857" y="865132"/>
                </a:cubicBezTo>
                <a:cubicBezTo>
                  <a:pt x="40471" y="864685"/>
                  <a:pt x="37494" y="863234"/>
                  <a:pt x="35187" y="861002"/>
                </a:cubicBezTo>
                <a:cubicBezTo>
                  <a:pt x="32880" y="858770"/>
                  <a:pt x="31281" y="855830"/>
                  <a:pt x="30722" y="852482"/>
                </a:cubicBezTo>
                <a:lnTo>
                  <a:pt x="584" y="674002"/>
                </a:lnTo>
                <a:cubicBezTo>
                  <a:pt x="-569" y="667044"/>
                  <a:pt x="-11" y="660236"/>
                  <a:pt x="2222" y="653947"/>
                </a:cubicBezTo>
                <a:cubicBezTo>
                  <a:pt x="4417" y="647697"/>
                  <a:pt x="8286" y="642004"/>
                  <a:pt x="13607" y="637316"/>
                </a:cubicBezTo>
                <a:lnTo>
                  <a:pt x="117677" y="545526"/>
                </a:lnTo>
                <a:cubicBezTo>
                  <a:pt x="111501" y="479148"/>
                  <a:pt x="113361" y="415862"/>
                  <a:pt x="122477" y="355436"/>
                </a:cubicBezTo>
                <a:cubicBezTo>
                  <a:pt x="141304" y="230868"/>
                  <a:pt x="191012" y="118501"/>
                  <a:pt x="265390" y="15850"/>
                </a:cubicBezTo>
                <a:cubicBezTo>
                  <a:pt x="269111" y="10716"/>
                  <a:pt x="273724" y="6735"/>
                  <a:pt x="279045" y="4018"/>
                </a:cubicBezTo>
                <a:cubicBezTo>
                  <a:pt x="284328" y="1414"/>
                  <a:pt x="290244" y="0"/>
                  <a:pt x="296569" y="0"/>
                </a:cubicBezTo>
                <a:cubicBezTo>
                  <a:pt x="302894" y="0"/>
                  <a:pt x="308810" y="1414"/>
                  <a:pt x="314131" y="4130"/>
                </a:cubicBezTo>
                <a:cubicBezTo>
                  <a:pt x="319452" y="6846"/>
                  <a:pt x="324066" y="10827"/>
                  <a:pt x="327786" y="15962"/>
                </a:cubicBezTo>
                <a:cubicBezTo>
                  <a:pt x="367895" y="71363"/>
                  <a:pt x="400861" y="129595"/>
                  <a:pt x="425636" y="191022"/>
                </a:cubicBezTo>
                <a:cubicBezTo>
                  <a:pt x="427497" y="191840"/>
                  <a:pt x="429097" y="193291"/>
                  <a:pt x="430101" y="195226"/>
                </a:cubicBezTo>
                <a:cubicBezTo>
                  <a:pt x="431366" y="197719"/>
                  <a:pt x="431366" y="200547"/>
                  <a:pt x="430362" y="202965"/>
                </a:cubicBezTo>
                <a:cubicBezTo>
                  <a:pt x="449077" y="251744"/>
                  <a:pt x="462694" y="302530"/>
                  <a:pt x="470694" y="355556"/>
                </a:cubicBezTo>
                <a:cubicBezTo>
                  <a:pt x="479810" y="415981"/>
                  <a:pt x="481670" y="479267"/>
                  <a:pt x="475494" y="545646"/>
                </a:cubicBezTo>
                <a:lnTo>
                  <a:pt x="579526" y="637436"/>
                </a:lnTo>
                <a:cubicBezTo>
                  <a:pt x="584847" y="642124"/>
                  <a:pt x="588679" y="647779"/>
                  <a:pt x="590911" y="654068"/>
                </a:cubicBezTo>
                <a:cubicBezTo>
                  <a:pt x="593107" y="660318"/>
                  <a:pt x="593702" y="667127"/>
                  <a:pt x="592549" y="674122"/>
                </a:cubicBezTo>
                <a:lnTo>
                  <a:pt x="562411" y="852602"/>
                </a:lnTo>
                <a:cubicBezTo>
                  <a:pt x="561853" y="855950"/>
                  <a:pt x="560253" y="858890"/>
                  <a:pt x="557946" y="861122"/>
                </a:cubicBezTo>
                <a:cubicBezTo>
                  <a:pt x="555639" y="863317"/>
                  <a:pt x="552662" y="864806"/>
                  <a:pt x="549276" y="865252"/>
                </a:cubicBezTo>
                <a:cubicBezTo>
                  <a:pt x="545928" y="865699"/>
                  <a:pt x="542691" y="865029"/>
                  <a:pt x="539900" y="863466"/>
                </a:cubicBezTo>
                <a:cubicBezTo>
                  <a:pt x="537110" y="861904"/>
                  <a:pt x="534803" y="859485"/>
                  <a:pt x="533389" y="856397"/>
                </a:cubicBezTo>
                <a:lnTo>
                  <a:pt x="501279" y="785629"/>
                </a:lnTo>
                <a:cubicBezTo>
                  <a:pt x="499568" y="781871"/>
                  <a:pt x="497000" y="778895"/>
                  <a:pt x="493875" y="776885"/>
                </a:cubicBezTo>
                <a:cubicBezTo>
                  <a:pt x="490713" y="774876"/>
                  <a:pt x="486955" y="773760"/>
                  <a:pt x="482787" y="773760"/>
                </a:cubicBezTo>
                <a:close/>
                <a:moveTo>
                  <a:pt x="326817" y="815237"/>
                </a:moveTo>
                <a:lnTo>
                  <a:pt x="332993" y="815237"/>
                </a:lnTo>
                <a:cubicBezTo>
                  <a:pt x="337160" y="815237"/>
                  <a:pt x="340992" y="814084"/>
                  <a:pt x="344155" y="812038"/>
                </a:cubicBezTo>
                <a:cubicBezTo>
                  <a:pt x="347355" y="809954"/>
                  <a:pt x="349922" y="806903"/>
                  <a:pt x="351597" y="803108"/>
                </a:cubicBezTo>
                <a:lnTo>
                  <a:pt x="364471" y="773678"/>
                </a:lnTo>
                <a:lnTo>
                  <a:pt x="326780" y="773678"/>
                </a:lnTo>
                <a:lnTo>
                  <a:pt x="326780" y="815238"/>
                </a:lnTo>
                <a:close/>
                <a:moveTo>
                  <a:pt x="217393" y="773677"/>
                </a:moveTo>
                <a:lnTo>
                  <a:pt x="230267" y="803107"/>
                </a:lnTo>
                <a:cubicBezTo>
                  <a:pt x="231942" y="806903"/>
                  <a:pt x="234509" y="809916"/>
                  <a:pt x="237709" y="812037"/>
                </a:cubicBezTo>
                <a:cubicBezTo>
                  <a:pt x="240871" y="814121"/>
                  <a:pt x="244704" y="815237"/>
                  <a:pt x="248871" y="815237"/>
                </a:cubicBezTo>
                <a:lnTo>
                  <a:pt x="265205" y="815237"/>
                </a:lnTo>
                <a:lnTo>
                  <a:pt x="265205" y="773676"/>
                </a:lnTo>
                <a:close/>
                <a:moveTo>
                  <a:pt x="408008" y="196005"/>
                </a:moveTo>
                <a:cubicBezTo>
                  <a:pt x="374075" y="211706"/>
                  <a:pt x="338989" y="219706"/>
                  <a:pt x="302709" y="219743"/>
                </a:cubicBezTo>
                <a:cubicBezTo>
                  <a:pt x="265167" y="219817"/>
                  <a:pt x="226174" y="211483"/>
                  <a:pt x="185770" y="194517"/>
                </a:cubicBezTo>
                <a:cubicBezTo>
                  <a:pt x="209843" y="135655"/>
                  <a:pt x="241618" y="79807"/>
                  <a:pt x="280165" y="26601"/>
                </a:cubicBezTo>
                <a:cubicBezTo>
                  <a:pt x="282174" y="23847"/>
                  <a:pt x="284593" y="21727"/>
                  <a:pt x="287346" y="20350"/>
                </a:cubicBezTo>
                <a:cubicBezTo>
                  <a:pt x="290025" y="18973"/>
                  <a:pt x="293150" y="18229"/>
                  <a:pt x="296573" y="18229"/>
                </a:cubicBezTo>
                <a:cubicBezTo>
                  <a:pt x="299996" y="18229"/>
                  <a:pt x="303122" y="18936"/>
                  <a:pt x="305875" y="20350"/>
                </a:cubicBezTo>
                <a:cubicBezTo>
                  <a:pt x="308628" y="21764"/>
                  <a:pt x="311047" y="23847"/>
                  <a:pt x="313056" y="26601"/>
                </a:cubicBezTo>
                <a:cubicBezTo>
                  <a:pt x="351900" y="80253"/>
                  <a:pt x="383861" y="136624"/>
                  <a:pt x="408009" y="196003"/>
                </a:cubicBezTo>
                <a:close/>
                <a:moveTo>
                  <a:pt x="296575" y="311495"/>
                </a:moveTo>
                <a:cubicBezTo>
                  <a:pt x="301598" y="311495"/>
                  <a:pt x="305690" y="315588"/>
                  <a:pt x="305690" y="320611"/>
                </a:cubicBezTo>
                <a:cubicBezTo>
                  <a:pt x="305690" y="325634"/>
                  <a:pt x="301598" y="329727"/>
                  <a:pt x="296575" y="329727"/>
                </a:cubicBezTo>
                <a:cubicBezTo>
                  <a:pt x="283664" y="329727"/>
                  <a:pt x="271981" y="334973"/>
                  <a:pt x="263573" y="343382"/>
                </a:cubicBezTo>
                <a:cubicBezTo>
                  <a:pt x="255126" y="351828"/>
                  <a:pt x="249880" y="363511"/>
                  <a:pt x="249880" y="376384"/>
                </a:cubicBezTo>
                <a:cubicBezTo>
                  <a:pt x="249880" y="381407"/>
                  <a:pt x="245788" y="385500"/>
                  <a:pt x="240765" y="385500"/>
                </a:cubicBezTo>
                <a:cubicBezTo>
                  <a:pt x="235742" y="385500"/>
                  <a:pt x="231649" y="381407"/>
                  <a:pt x="231649" y="376384"/>
                </a:cubicBezTo>
                <a:cubicBezTo>
                  <a:pt x="231649" y="358450"/>
                  <a:pt x="238904" y="342228"/>
                  <a:pt x="250662" y="330471"/>
                </a:cubicBezTo>
                <a:cubicBezTo>
                  <a:pt x="262419" y="318750"/>
                  <a:pt x="278641" y="311495"/>
                  <a:pt x="296575" y="311495"/>
                </a:cubicBezTo>
                <a:close/>
                <a:moveTo>
                  <a:pt x="296575" y="459133"/>
                </a:moveTo>
                <a:cubicBezTo>
                  <a:pt x="273730" y="459133"/>
                  <a:pt x="253043" y="449868"/>
                  <a:pt x="238086" y="434911"/>
                </a:cubicBezTo>
                <a:cubicBezTo>
                  <a:pt x="223128" y="419954"/>
                  <a:pt x="213863" y="399266"/>
                  <a:pt x="213863" y="376422"/>
                </a:cubicBezTo>
                <a:cubicBezTo>
                  <a:pt x="213863" y="353577"/>
                  <a:pt x="223128" y="332890"/>
                  <a:pt x="238086" y="317932"/>
                </a:cubicBezTo>
                <a:cubicBezTo>
                  <a:pt x="253043" y="302975"/>
                  <a:pt x="273730" y="293710"/>
                  <a:pt x="296575" y="293710"/>
                </a:cubicBezTo>
                <a:cubicBezTo>
                  <a:pt x="319420" y="293710"/>
                  <a:pt x="340107" y="302975"/>
                  <a:pt x="355064" y="317932"/>
                </a:cubicBezTo>
                <a:cubicBezTo>
                  <a:pt x="370021" y="332890"/>
                  <a:pt x="379286" y="353577"/>
                  <a:pt x="379286" y="376422"/>
                </a:cubicBezTo>
                <a:cubicBezTo>
                  <a:pt x="379286" y="399266"/>
                  <a:pt x="370021" y="419954"/>
                  <a:pt x="355064" y="434911"/>
                </a:cubicBezTo>
                <a:cubicBezTo>
                  <a:pt x="340107" y="449868"/>
                  <a:pt x="319420" y="459133"/>
                  <a:pt x="296575" y="459133"/>
                </a:cubicBezTo>
                <a:close/>
                <a:moveTo>
                  <a:pt x="367938" y="447785"/>
                </a:moveTo>
                <a:cubicBezTo>
                  <a:pt x="349669" y="466054"/>
                  <a:pt x="324443" y="477328"/>
                  <a:pt x="296575" y="477328"/>
                </a:cubicBezTo>
                <a:cubicBezTo>
                  <a:pt x="268706" y="477328"/>
                  <a:pt x="243480" y="466017"/>
                  <a:pt x="225212" y="447785"/>
                </a:cubicBezTo>
                <a:cubicBezTo>
                  <a:pt x="206943" y="429516"/>
                  <a:pt x="195669" y="404290"/>
                  <a:pt x="195669" y="376422"/>
                </a:cubicBezTo>
                <a:cubicBezTo>
                  <a:pt x="195669" y="348553"/>
                  <a:pt x="206980" y="323327"/>
                  <a:pt x="225212" y="305058"/>
                </a:cubicBezTo>
                <a:cubicBezTo>
                  <a:pt x="243480" y="286789"/>
                  <a:pt x="268706" y="275479"/>
                  <a:pt x="296575" y="275479"/>
                </a:cubicBezTo>
                <a:cubicBezTo>
                  <a:pt x="324443" y="275479"/>
                  <a:pt x="349669" y="286789"/>
                  <a:pt x="367938" y="305058"/>
                </a:cubicBezTo>
                <a:cubicBezTo>
                  <a:pt x="386207" y="323327"/>
                  <a:pt x="397518" y="348553"/>
                  <a:pt x="397518" y="376422"/>
                </a:cubicBezTo>
                <a:cubicBezTo>
                  <a:pt x="397518" y="404290"/>
                  <a:pt x="386207" y="429516"/>
                  <a:pt x="367938" y="447785"/>
                </a:cubicBezTo>
                <a:close/>
                <a:moveTo>
                  <a:pt x="296017" y="560332"/>
                </a:moveTo>
                <a:cubicBezTo>
                  <a:pt x="299477" y="560332"/>
                  <a:pt x="302602" y="561746"/>
                  <a:pt x="304872" y="564016"/>
                </a:cubicBezTo>
                <a:cubicBezTo>
                  <a:pt x="307141" y="566285"/>
                  <a:pt x="308555" y="569448"/>
                  <a:pt x="308555" y="572871"/>
                </a:cubicBezTo>
                <a:lnTo>
                  <a:pt x="308593" y="764562"/>
                </a:lnTo>
                <a:lnTo>
                  <a:pt x="308593" y="862155"/>
                </a:lnTo>
                <a:cubicBezTo>
                  <a:pt x="308593" y="865615"/>
                  <a:pt x="307179" y="868741"/>
                  <a:pt x="304909" y="871010"/>
                </a:cubicBezTo>
                <a:cubicBezTo>
                  <a:pt x="302639" y="873280"/>
                  <a:pt x="299477" y="874694"/>
                  <a:pt x="296054" y="874694"/>
                </a:cubicBezTo>
                <a:cubicBezTo>
                  <a:pt x="292594" y="874694"/>
                  <a:pt x="289468" y="873280"/>
                  <a:pt x="287198" y="871010"/>
                </a:cubicBezTo>
                <a:cubicBezTo>
                  <a:pt x="284929" y="868741"/>
                  <a:pt x="283515" y="865578"/>
                  <a:pt x="283515" y="862155"/>
                </a:cubicBezTo>
                <a:lnTo>
                  <a:pt x="283515" y="824315"/>
                </a:lnTo>
                <a:lnTo>
                  <a:pt x="283478" y="764561"/>
                </a:lnTo>
                <a:lnTo>
                  <a:pt x="283478" y="572870"/>
                </a:lnTo>
                <a:cubicBezTo>
                  <a:pt x="283478" y="569410"/>
                  <a:pt x="284892" y="566284"/>
                  <a:pt x="287161" y="564015"/>
                </a:cubicBezTo>
                <a:cubicBezTo>
                  <a:pt x="289431" y="561745"/>
                  <a:pt x="292593" y="560331"/>
                  <a:pt x="296017" y="560331"/>
                </a:cubicBezTo>
                <a:close/>
                <a:moveTo>
                  <a:pt x="431900" y="755480"/>
                </a:moveTo>
                <a:cubicBezTo>
                  <a:pt x="452438" y="690256"/>
                  <a:pt x="466019" y="627750"/>
                  <a:pt x="473125" y="567771"/>
                </a:cubicBezTo>
                <a:lnTo>
                  <a:pt x="567482" y="651041"/>
                </a:lnTo>
                <a:cubicBezTo>
                  <a:pt x="570421" y="653645"/>
                  <a:pt x="572542" y="656733"/>
                  <a:pt x="573733" y="660119"/>
                </a:cubicBezTo>
                <a:cubicBezTo>
                  <a:pt x="574923" y="663505"/>
                  <a:pt x="575221" y="667226"/>
                  <a:pt x="574589" y="671132"/>
                </a:cubicBezTo>
                <a:lnTo>
                  <a:pt x="546014" y="840163"/>
                </a:lnTo>
                <a:lnTo>
                  <a:pt x="517848" y="778102"/>
                </a:lnTo>
                <a:cubicBezTo>
                  <a:pt x="514648" y="771070"/>
                  <a:pt x="509737" y="765451"/>
                  <a:pt x="503672" y="761507"/>
                </a:cubicBezTo>
                <a:cubicBezTo>
                  <a:pt x="497607" y="757600"/>
                  <a:pt x="490427" y="755442"/>
                  <a:pt x="482762" y="755442"/>
                </a:cubicBezTo>
                <a:close/>
                <a:moveTo>
                  <a:pt x="161257" y="755480"/>
                </a:moveTo>
                <a:lnTo>
                  <a:pt x="110395" y="755480"/>
                </a:lnTo>
                <a:cubicBezTo>
                  <a:pt x="102731" y="755480"/>
                  <a:pt x="95587" y="757638"/>
                  <a:pt x="89485" y="761545"/>
                </a:cubicBezTo>
                <a:cubicBezTo>
                  <a:pt x="83420" y="765452"/>
                  <a:pt x="78509" y="771107"/>
                  <a:pt x="75309" y="778140"/>
                </a:cubicBezTo>
                <a:lnTo>
                  <a:pt x="47106" y="840238"/>
                </a:lnTo>
                <a:lnTo>
                  <a:pt x="18569" y="671131"/>
                </a:lnTo>
                <a:cubicBezTo>
                  <a:pt x="17899" y="667224"/>
                  <a:pt x="18196" y="663504"/>
                  <a:pt x="19424" y="660118"/>
                </a:cubicBezTo>
                <a:cubicBezTo>
                  <a:pt x="20615" y="656732"/>
                  <a:pt x="22736" y="653644"/>
                  <a:pt x="25675" y="651040"/>
                </a:cubicBezTo>
                <a:lnTo>
                  <a:pt x="120032" y="567770"/>
                </a:lnTo>
                <a:cubicBezTo>
                  <a:pt x="127138" y="627748"/>
                  <a:pt x="140719" y="690214"/>
                  <a:pt x="161257" y="7554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" name="Google Shape;512;p5"/>
          <p:cNvGrpSpPr/>
          <p:nvPr/>
        </p:nvGrpSpPr>
        <p:grpSpPr>
          <a:xfrm>
            <a:off x="9985393" y="2663390"/>
            <a:ext cx="562987" cy="512428"/>
            <a:chOff x="3221" y="1599"/>
            <a:chExt cx="1236" cy="1125"/>
          </a:xfrm>
        </p:grpSpPr>
        <p:sp>
          <p:nvSpPr>
            <p:cNvPr id="513" name="Google Shape;513;p5"/>
            <p:cNvSpPr/>
            <p:nvPr/>
          </p:nvSpPr>
          <p:spPr>
            <a:xfrm>
              <a:off x="3221" y="2329"/>
              <a:ext cx="763" cy="395"/>
            </a:xfrm>
            <a:custGeom>
              <a:rect b="b" l="l" r="r" t="t"/>
              <a:pathLst>
                <a:path extrusionOk="0" h="166" w="321">
                  <a:moveTo>
                    <a:pt x="0" y="118"/>
                  </a:moveTo>
                  <a:cubicBezTo>
                    <a:pt x="109" y="18"/>
                    <a:pt x="109" y="18"/>
                    <a:pt x="109" y="18"/>
                  </a:cubicBezTo>
                  <a:cubicBezTo>
                    <a:pt x="129" y="0"/>
                    <a:pt x="160" y="1"/>
                    <a:pt x="180" y="20"/>
                  </a:cubicBezTo>
                  <a:cubicBezTo>
                    <a:pt x="321" y="166"/>
                    <a:pt x="321" y="166"/>
                    <a:pt x="321" y="166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4129" y="2143"/>
              <a:ext cx="328" cy="345"/>
            </a:xfrm>
            <a:custGeom>
              <a:rect b="b" l="l" r="r" t="t"/>
              <a:pathLst>
                <a:path extrusionOk="0" h="145" w="138">
                  <a:moveTo>
                    <a:pt x="0" y="0"/>
                  </a:moveTo>
                  <a:cubicBezTo>
                    <a:pt x="4" y="3"/>
                    <a:pt x="8" y="6"/>
                    <a:pt x="11" y="9"/>
                  </a:cubicBezTo>
                  <a:cubicBezTo>
                    <a:pt x="138" y="145"/>
                    <a:pt x="138" y="145"/>
                    <a:pt x="138" y="145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3701" y="2139"/>
              <a:ext cx="311" cy="292"/>
            </a:xfrm>
            <a:custGeom>
              <a:rect b="b" l="l" r="r" t="t"/>
              <a:pathLst>
                <a:path extrusionOk="0" h="123" w="131">
                  <a:moveTo>
                    <a:pt x="0" y="123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23" y="6"/>
                    <a:pt x="127" y="3"/>
                    <a:pt x="131" y="0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516" name="Google Shape;516;p5"/>
            <p:cNvCxnSpPr/>
            <p:nvPr/>
          </p:nvCxnSpPr>
          <p:spPr>
            <a:xfrm>
              <a:off x="3613" y="1927"/>
              <a:ext cx="0" cy="419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5"/>
            <p:cNvCxnSpPr/>
            <p:nvPr/>
          </p:nvCxnSpPr>
          <p:spPr>
            <a:xfrm rot="10800000">
              <a:off x="3701" y="2072"/>
              <a:ext cx="0" cy="359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5"/>
            <p:cNvCxnSpPr/>
            <p:nvPr/>
          </p:nvCxnSpPr>
          <p:spPr>
            <a:xfrm>
              <a:off x="3786" y="2072"/>
              <a:ext cx="0" cy="274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5"/>
            <p:cNvCxnSpPr/>
            <p:nvPr/>
          </p:nvCxnSpPr>
          <p:spPr>
            <a:xfrm>
              <a:off x="3786" y="1927"/>
              <a:ext cx="0" cy="145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0" name="Google Shape;520;p5"/>
            <p:cNvSpPr/>
            <p:nvPr/>
          </p:nvSpPr>
          <p:spPr>
            <a:xfrm>
              <a:off x="3618" y="1599"/>
              <a:ext cx="164" cy="161"/>
            </a:xfrm>
            <a:prstGeom prst="ellipse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3544" y="1813"/>
              <a:ext cx="311" cy="259"/>
            </a:xfrm>
            <a:custGeom>
              <a:rect b="b" l="l" r="r" t="t"/>
              <a:pathLst>
                <a:path extrusionOk="0" h="109" w="131">
                  <a:moveTo>
                    <a:pt x="0" y="109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21" y="0"/>
                    <a:pt x="131" y="10"/>
                    <a:pt x="131" y="22"/>
                  </a:cubicBezTo>
                  <a:cubicBezTo>
                    <a:pt x="131" y="100"/>
                    <a:pt x="131" y="100"/>
                    <a:pt x="131" y="100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522" name="Google Shape;522;p5"/>
            <p:cNvCxnSpPr/>
            <p:nvPr/>
          </p:nvCxnSpPr>
          <p:spPr>
            <a:xfrm>
              <a:off x="3613" y="2072"/>
              <a:ext cx="173" cy="0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5"/>
            <p:cNvCxnSpPr/>
            <p:nvPr/>
          </p:nvCxnSpPr>
          <p:spPr>
            <a:xfrm>
              <a:off x="3701" y="1813"/>
              <a:ext cx="0" cy="92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4" name="Google Shape;524;p5"/>
            <p:cNvSpPr/>
            <p:nvPr/>
          </p:nvSpPr>
          <p:spPr>
            <a:xfrm>
              <a:off x="4072" y="1794"/>
              <a:ext cx="294" cy="197"/>
            </a:xfrm>
            <a:custGeom>
              <a:rect b="b" l="l" r="r" t="t"/>
              <a:pathLst>
                <a:path extrusionOk="0" h="83" w="124">
                  <a:moveTo>
                    <a:pt x="71" y="83"/>
                  </a:moveTo>
                  <a:cubicBezTo>
                    <a:pt x="124" y="83"/>
                    <a:pt x="124" y="83"/>
                    <a:pt x="124" y="83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1" y="21"/>
                    <a:pt x="62" y="1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36"/>
                    <a:pt x="62" y="36"/>
                    <a:pt x="62" y="36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525" name="Google Shape;525;p5"/>
            <p:cNvCxnSpPr/>
            <p:nvPr/>
          </p:nvCxnSpPr>
          <p:spPr>
            <a:xfrm>
              <a:off x="4072" y="1941"/>
              <a:ext cx="0" cy="267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6" name="Google Shape;526;p5"/>
            <p:cNvSpPr/>
            <p:nvPr/>
          </p:nvSpPr>
          <p:spPr>
            <a:xfrm>
              <a:off x="3373" y="2398"/>
              <a:ext cx="423" cy="216"/>
            </a:xfrm>
            <a:custGeom>
              <a:rect b="b" l="l" r="r" t="t"/>
              <a:pathLst>
                <a:path extrusionOk="0" h="91" w="178">
                  <a:moveTo>
                    <a:pt x="79" y="0"/>
                  </a:moveTo>
                  <a:cubicBezTo>
                    <a:pt x="72" y="0"/>
                    <a:pt x="66" y="2"/>
                    <a:pt x="61" y="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73"/>
                    <a:pt x="17" y="84"/>
                    <a:pt x="30" y="88"/>
                  </a:cubicBezTo>
                  <a:cubicBezTo>
                    <a:pt x="41" y="91"/>
                    <a:pt x="52" y="87"/>
                    <a:pt x="63" y="83"/>
                  </a:cubicBezTo>
                  <a:cubicBezTo>
                    <a:pt x="73" y="78"/>
                    <a:pt x="83" y="73"/>
                    <a:pt x="94" y="71"/>
                  </a:cubicBezTo>
                  <a:cubicBezTo>
                    <a:pt x="115" y="68"/>
                    <a:pt x="136" y="79"/>
                    <a:pt x="156" y="85"/>
                  </a:cubicBezTo>
                  <a:cubicBezTo>
                    <a:pt x="164" y="88"/>
                    <a:pt x="171" y="90"/>
                    <a:pt x="178" y="91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3" y="3"/>
                    <a:pt x="86" y="0"/>
                    <a:pt x="79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6"/>
          <p:cNvPicPr preferRelativeResize="0"/>
          <p:nvPr/>
        </p:nvPicPr>
        <p:blipFill rotWithShape="1">
          <a:blip r:embed="rId3">
            <a:alphaModFix/>
          </a:blip>
          <a:srcRect b="0" l="58100" r="6550" t="0"/>
          <a:stretch/>
        </p:blipFill>
        <p:spPr>
          <a:xfrm>
            <a:off x="7882128" y="0"/>
            <a:ext cx="43098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VTB_2782_Axenix">
  <a:themeElements>
    <a:clrScheme name="Custom 68">
      <a:dk1>
        <a:srgbClr val="000000"/>
      </a:dk1>
      <a:lt1>
        <a:srgbClr val="FFFFFF"/>
      </a:lt1>
      <a:dk2>
        <a:srgbClr val="7F41FE"/>
      </a:dk2>
      <a:lt2>
        <a:srgbClr val="B341F9"/>
      </a:lt2>
      <a:accent1>
        <a:srgbClr val="1D57F6"/>
      </a:accent1>
      <a:accent2>
        <a:srgbClr val="46A9F9"/>
      </a:accent2>
      <a:accent3>
        <a:srgbClr val="48D4AF"/>
      </a:accent3>
      <a:accent4>
        <a:srgbClr val="9AEFDA"/>
      </a:accent4>
      <a:accent5>
        <a:srgbClr val="F2FAFF"/>
      </a:accent5>
      <a:accent6>
        <a:srgbClr val="F5F8F9"/>
      </a:accent6>
      <a:hlink>
        <a:srgbClr val="7F41FE"/>
      </a:hlink>
      <a:folHlink>
        <a:srgbClr val="7F41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2024-08-26T19:06:28Z</dcterms:created>
  <dc:creator>Dunaeva Arina</dc:creator>
</cp:coreProperties>
</file>