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XUDn1KaTt5UyezRhGEszy21gE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Tahoma-bold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Black-regular.fntdata"/><Relationship Id="rId25" Type="http://schemas.openxmlformats.org/officeDocument/2006/relationships/font" Target="fonts/HelveticaNeue-bold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итульный" showMasterSp="0">
  <p:cSld name="6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9"/>
          <p:cNvGrpSpPr/>
          <p:nvPr/>
        </p:nvGrpSpPr>
        <p:grpSpPr>
          <a:xfrm>
            <a:off x="6632787" y="574190"/>
            <a:ext cx="5819904" cy="5709620"/>
            <a:chOff x="948094" y="754629"/>
            <a:chExt cx="909481" cy="892247"/>
          </a:xfrm>
        </p:grpSpPr>
        <p:sp>
          <p:nvSpPr>
            <p:cNvPr id="12" name="Google Shape;12;p9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17;p9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8" name="Google Shape;18;p9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9;p9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0" name="Google Shape;20;p9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9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" name="Google Shape;22;p9"/>
          <p:cNvGrpSpPr/>
          <p:nvPr/>
        </p:nvGrpSpPr>
        <p:grpSpPr>
          <a:xfrm>
            <a:off x="844837" y="600225"/>
            <a:ext cx="609966" cy="598407"/>
            <a:chOff x="948094" y="754629"/>
            <a:chExt cx="909481" cy="892247"/>
          </a:xfrm>
        </p:grpSpPr>
        <p:sp>
          <p:nvSpPr>
            <p:cNvPr id="23" name="Google Shape;23;p9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9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9" name="Google Shape;29;p9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" name="Google Shape;30;p9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1" name="Google Shape;31;p9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9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3" name="Google Shape;33;p9"/>
          <p:cNvSpPr txBox="1"/>
          <p:nvPr/>
        </p:nvSpPr>
        <p:spPr>
          <a:xfrm>
            <a:off x="16162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/>
          <p:nvPr/>
        </p:nvSpPr>
        <p:spPr>
          <a:xfrm>
            <a:off x="4323809" y="779954"/>
            <a:ext cx="346654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«РЕСУРСНАЯ ШКОЛА»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3200"/>
              <a:buFont typeface="Courier New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844837" y="5818583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" name="Google Shape;37;p9"/>
          <p:cNvGrpSpPr/>
          <p:nvPr/>
        </p:nvGrpSpPr>
        <p:grpSpPr>
          <a:xfrm>
            <a:off x="3838591" y="607573"/>
            <a:ext cx="316687" cy="598406"/>
            <a:chOff x="429382" y="600226"/>
            <a:chExt cx="316687" cy="598406"/>
          </a:xfrm>
        </p:grpSpPr>
        <p:sp>
          <p:nvSpPr>
            <p:cNvPr id="38" name="Google Shape;38;p9"/>
            <p:cNvSpPr/>
            <p:nvPr/>
          </p:nvSpPr>
          <p:spPr>
            <a:xfrm flipH="1" rot="10800000">
              <a:off x="518272" y="600226"/>
              <a:ext cx="142873" cy="76291"/>
            </a:xfrm>
            <a:custGeom>
              <a:rect b="b" l="l" r="r" t="t"/>
              <a:pathLst>
                <a:path extrusionOk="0" h="482847" w="904239">
                  <a:moveTo>
                    <a:pt x="378619" y="405359"/>
                  </a:moveTo>
                  <a:cubicBezTo>
                    <a:pt x="341789" y="365968"/>
                    <a:pt x="241459" y="260504"/>
                    <a:pt x="155099" y="172829"/>
                  </a:cubicBezTo>
                  <a:cubicBezTo>
                    <a:pt x="68739" y="85155"/>
                    <a:pt x="-2381" y="8916"/>
                    <a:pt x="-2381" y="5104"/>
                  </a:cubicBezTo>
                  <a:cubicBezTo>
                    <a:pt x="-2381" y="21"/>
                    <a:pt x="200819" y="-3791"/>
                    <a:pt x="449739" y="-3791"/>
                  </a:cubicBezTo>
                  <a:lnTo>
                    <a:pt x="901859" y="-3791"/>
                  </a:lnTo>
                  <a:lnTo>
                    <a:pt x="859949" y="44494"/>
                  </a:lnTo>
                  <a:cubicBezTo>
                    <a:pt x="837089" y="69907"/>
                    <a:pt x="734219" y="179183"/>
                    <a:pt x="631349" y="284647"/>
                  </a:cubicBezTo>
                  <a:lnTo>
                    <a:pt x="444659" y="479056"/>
                  </a:lnTo>
                  <a:lnTo>
                    <a:pt x="378619" y="405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9"/>
            <p:cNvGrpSpPr/>
            <p:nvPr/>
          </p:nvGrpSpPr>
          <p:grpSpPr>
            <a:xfrm>
              <a:off x="464485" y="823077"/>
              <a:ext cx="250448" cy="333272"/>
              <a:chOff x="6984262" y="3488979"/>
              <a:chExt cx="1585080" cy="2109280"/>
            </a:xfrm>
          </p:grpSpPr>
          <p:sp>
            <p:nvSpPr>
              <p:cNvPr id="40" name="Google Shape;40;p9"/>
              <p:cNvSpPr/>
              <p:nvPr/>
            </p:nvSpPr>
            <p:spPr>
              <a:xfrm flipH="1" rot="10800000">
                <a:off x="7429943" y="3488979"/>
                <a:ext cx="157568" cy="125664"/>
              </a:xfrm>
              <a:custGeom>
                <a:rect b="b" l="l" r="r" t="t"/>
                <a:pathLst>
                  <a:path extrusionOk="0" h="125664" w="157568">
                    <a:moveTo>
                      <a:pt x="16966" y="77197"/>
                    </a:moveTo>
                    <a:cubicBezTo>
                      <a:pt x="11886" y="53054"/>
                      <a:pt x="4266" y="23829"/>
                      <a:pt x="456" y="13664"/>
                    </a:cubicBezTo>
                    <a:cubicBezTo>
                      <a:pt x="-10974" y="-18102"/>
                      <a:pt x="14426" y="-4125"/>
                      <a:pt x="85546" y="59408"/>
                    </a:cubicBezTo>
                    <a:lnTo>
                      <a:pt x="155396" y="122940"/>
                    </a:lnTo>
                    <a:lnTo>
                      <a:pt x="90626" y="122940"/>
                    </a:lnTo>
                    <a:cubicBezTo>
                      <a:pt x="25856" y="122940"/>
                      <a:pt x="24586" y="122940"/>
                      <a:pt x="16966" y="77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9"/>
              <p:cNvSpPr/>
              <p:nvPr/>
            </p:nvSpPr>
            <p:spPr>
              <a:xfrm flipH="1" rot="10800000">
                <a:off x="7306663" y="3488979"/>
                <a:ext cx="807898" cy="683638"/>
              </a:xfrm>
              <a:custGeom>
                <a:rect b="b" l="l" r="r" t="t"/>
                <a:pathLst>
                  <a:path extrusionOk="0" h="683638" w="807898">
                    <a:moveTo>
                      <a:pt x="305204" y="477851"/>
                    </a:moveTo>
                    <a:cubicBezTo>
                      <a:pt x="173124" y="366034"/>
                      <a:pt x="62634" y="272006"/>
                      <a:pt x="60094" y="269465"/>
                    </a:cubicBezTo>
                    <a:cubicBezTo>
                      <a:pt x="52474" y="261841"/>
                      <a:pt x="-5946" y="2628"/>
                      <a:pt x="-2136" y="-2455"/>
                    </a:cubicBezTo>
                    <a:cubicBezTo>
                      <a:pt x="2944" y="-7537"/>
                      <a:pt x="805584" y="667178"/>
                      <a:pt x="805584" y="676073"/>
                    </a:cubicBezTo>
                    <a:cubicBezTo>
                      <a:pt x="805584" y="678614"/>
                      <a:pt x="747164" y="681156"/>
                      <a:pt x="676044" y="681156"/>
                    </a:cubicBezTo>
                    <a:lnTo>
                      <a:pt x="545234" y="679885"/>
                    </a:lnTo>
                    <a:lnTo>
                      <a:pt x="305204" y="4778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9"/>
              <p:cNvSpPr/>
              <p:nvPr/>
            </p:nvSpPr>
            <p:spPr>
              <a:xfrm flipH="1" rot="10800000">
                <a:off x="7179754" y="3665600"/>
                <a:ext cx="1052917" cy="1064812"/>
              </a:xfrm>
              <a:custGeom>
                <a:rect b="b" l="l" r="r" t="t"/>
                <a:pathLst>
                  <a:path extrusionOk="0" h="1064812" w="1052917">
                    <a:moveTo>
                      <a:pt x="937576" y="1008009"/>
                    </a:moveTo>
                    <a:cubicBezTo>
                      <a:pt x="903286" y="977513"/>
                      <a:pt x="691196" y="799622"/>
                      <a:pt x="466406" y="612837"/>
                    </a:cubicBezTo>
                    <a:lnTo>
                      <a:pt x="60006" y="272302"/>
                    </a:lnTo>
                    <a:lnTo>
                      <a:pt x="26986" y="136343"/>
                    </a:lnTo>
                    <a:cubicBezTo>
                      <a:pt x="9206" y="61374"/>
                      <a:pt x="-3494" y="-888"/>
                      <a:pt x="-2224" y="-2158"/>
                    </a:cubicBezTo>
                    <a:cubicBezTo>
                      <a:pt x="316" y="-4700"/>
                      <a:pt x="853756" y="706865"/>
                      <a:pt x="982026" y="818682"/>
                    </a:cubicBezTo>
                    <a:lnTo>
                      <a:pt x="1050606" y="878403"/>
                    </a:lnTo>
                    <a:lnTo>
                      <a:pt x="1026476" y="969889"/>
                    </a:lnTo>
                    <a:lnTo>
                      <a:pt x="1001076" y="1062647"/>
                    </a:lnTo>
                    <a:lnTo>
                      <a:pt x="937576" y="10080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9"/>
              <p:cNvSpPr/>
              <p:nvPr/>
            </p:nvSpPr>
            <p:spPr>
              <a:xfrm flipH="1" rot="10800000">
                <a:off x="7050058" y="4049293"/>
                <a:ext cx="1262764" cy="1237783"/>
              </a:xfrm>
              <a:custGeom>
                <a:rect b="b" l="l" r="r" t="t"/>
                <a:pathLst>
                  <a:path extrusionOk="0" h="1237783" w="1262764">
                    <a:moveTo>
                      <a:pt x="1086339" y="1131788"/>
                    </a:moveTo>
                    <a:cubicBezTo>
                      <a:pt x="963149" y="1026324"/>
                      <a:pt x="478009" y="618445"/>
                      <a:pt x="208769" y="393540"/>
                    </a:cubicBezTo>
                    <a:lnTo>
                      <a:pt x="60179" y="270287"/>
                    </a:lnTo>
                    <a:lnTo>
                      <a:pt x="39859" y="172447"/>
                    </a:lnTo>
                    <a:cubicBezTo>
                      <a:pt x="28429" y="119079"/>
                      <a:pt x="13189" y="58088"/>
                      <a:pt x="6839" y="37758"/>
                    </a:cubicBezTo>
                    <a:cubicBezTo>
                      <a:pt x="489" y="17427"/>
                      <a:pt x="-3321" y="-362"/>
                      <a:pt x="-2051" y="-1632"/>
                    </a:cubicBezTo>
                    <a:cubicBezTo>
                      <a:pt x="1759" y="-5444"/>
                      <a:pt x="98279" y="74607"/>
                      <a:pt x="749789" y="620986"/>
                    </a:cubicBezTo>
                    <a:cubicBezTo>
                      <a:pt x="999979" y="830644"/>
                      <a:pt x="1218419" y="1013617"/>
                      <a:pt x="1236199" y="1027595"/>
                    </a:cubicBezTo>
                    <a:cubicBezTo>
                      <a:pt x="1261599" y="1049196"/>
                      <a:pt x="1265409" y="1058090"/>
                      <a:pt x="1255249" y="1084774"/>
                    </a:cubicBezTo>
                    <a:cubicBezTo>
                      <a:pt x="1248899" y="1102563"/>
                      <a:pt x="1240009" y="1143224"/>
                      <a:pt x="1234929" y="1177531"/>
                    </a:cubicBezTo>
                    <a:cubicBezTo>
                      <a:pt x="1229849" y="1210568"/>
                      <a:pt x="1222229" y="1237252"/>
                      <a:pt x="1217149" y="1235981"/>
                    </a:cubicBezTo>
                    <a:cubicBezTo>
                      <a:pt x="1212069" y="1235981"/>
                      <a:pt x="1153649" y="1188967"/>
                      <a:pt x="1086339" y="1131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9"/>
              <p:cNvSpPr/>
              <p:nvPr/>
            </p:nvSpPr>
            <p:spPr>
              <a:xfrm flipH="1" rot="10800000">
                <a:off x="6984262" y="4440228"/>
                <a:ext cx="1408475" cy="1158031"/>
              </a:xfrm>
              <a:custGeom>
                <a:rect b="b" l="l" r="r" t="t"/>
                <a:pathLst>
                  <a:path extrusionOk="0" h="1158031" w="1408475">
                    <a:moveTo>
                      <a:pt x="1253731" y="1073516"/>
                    </a:moveTo>
                    <a:cubicBezTo>
                      <a:pt x="1194041" y="1023961"/>
                      <a:pt x="940041" y="811762"/>
                      <a:pt x="689851" y="602105"/>
                    </a:cubicBezTo>
                    <a:cubicBezTo>
                      <a:pt x="438391" y="392447"/>
                      <a:pt x="180581" y="176437"/>
                      <a:pt x="115811" y="121799"/>
                    </a:cubicBezTo>
                    <a:cubicBezTo>
                      <a:pt x="51041" y="68432"/>
                      <a:pt x="-2299" y="17606"/>
                      <a:pt x="-2299" y="11252"/>
                    </a:cubicBezTo>
                    <a:cubicBezTo>
                      <a:pt x="-2299" y="3628"/>
                      <a:pt x="47231" y="-1454"/>
                      <a:pt x="118351" y="-1454"/>
                    </a:cubicBezTo>
                    <a:lnTo>
                      <a:pt x="240271" y="-1454"/>
                    </a:lnTo>
                    <a:lnTo>
                      <a:pt x="636511" y="331456"/>
                    </a:lnTo>
                    <a:cubicBezTo>
                      <a:pt x="854951" y="514430"/>
                      <a:pt x="1116571" y="732982"/>
                      <a:pt x="1219441" y="816845"/>
                    </a:cubicBezTo>
                    <a:cubicBezTo>
                      <a:pt x="1359141" y="932474"/>
                      <a:pt x="1406131" y="978217"/>
                      <a:pt x="1406131" y="999818"/>
                    </a:cubicBezTo>
                    <a:cubicBezTo>
                      <a:pt x="1407401" y="1034126"/>
                      <a:pt x="1382001" y="1144673"/>
                      <a:pt x="1370571" y="1156109"/>
                    </a:cubicBezTo>
                    <a:cubicBezTo>
                      <a:pt x="1366761" y="1161191"/>
                      <a:pt x="1313421" y="1124342"/>
                      <a:pt x="1253731" y="1073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9"/>
              <p:cNvSpPr/>
              <p:nvPr/>
            </p:nvSpPr>
            <p:spPr>
              <a:xfrm flipH="1" rot="10800000">
                <a:off x="7504962" y="4811698"/>
                <a:ext cx="972386" cy="786560"/>
              </a:xfrm>
              <a:custGeom>
                <a:rect b="b" l="l" r="r" t="t"/>
                <a:pathLst>
                  <a:path extrusionOk="0" h="786560" w="972386">
                    <a:moveTo>
                      <a:pt x="751866" y="642926"/>
                    </a:moveTo>
                    <a:cubicBezTo>
                      <a:pt x="661696" y="564146"/>
                      <a:pt x="453416" y="390067"/>
                      <a:pt x="292126" y="254107"/>
                    </a:cubicBezTo>
                    <a:cubicBezTo>
                      <a:pt x="129566" y="118148"/>
                      <a:pt x="-2514" y="5060"/>
                      <a:pt x="-2514" y="2518"/>
                    </a:cubicBezTo>
                    <a:cubicBezTo>
                      <a:pt x="-2514" y="1248"/>
                      <a:pt x="55906" y="-1293"/>
                      <a:pt x="128296" y="-1293"/>
                    </a:cubicBezTo>
                    <a:lnTo>
                      <a:pt x="257836" y="-1293"/>
                    </a:lnTo>
                    <a:lnTo>
                      <a:pt x="607086" y="290956"/>
                    </a:lnTo>
                    <a:cubicBezTo>
                      <a:pt x="798856" y="451058"/>
                      <a:pt x="961416" y="590830"/>
                      <a:pt x="967766" y="599724"/>
                    </a:cubicBezTo>
                    <a:cubicBezTo>
                      <a:pt x="979196" y="617513"/>
                      <a:pt x="941096" y="787781"/>
                      <a:pt x="925856" y="785239"/>
                    </a:cubicBezTo>
                    <a:cubicBezTo>
                      <a:pt x="922046" y="785239"/>
                      <a:pt x="843306" y="720436"/>
                      <a:pt x="751866" y="642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9"/>
              <p:cNvSpPr/>
              <p:nvPr/>
            </p:nvSpPr>
            <p:spPr>
              <a:xfrm flipH="1" rot="10800000">
                <a:off x="8032012" y="5182756"/>
                <a:ext cx="537330" cy="415502"/>
              </a:xfrm>
              <a:custGeom>
                <a:rect b="b" l="l" r="r" t="t"/>
                <a:pathLst>
                  <a:path extrusionOk="0" h="415502" w="537330">
                    <a:moveTo>
                      <a:pt x="291907" y="245373"/>
                    </a:moveTo>
                    <a:cubicBezTo>
                      <a:pt x="181417" y="152616"/>
                      <a:pt x="69657" y="58588"/>
                      <a:pt x="44257" y="38257"/>
                    </a:cubicBezTo>
                    <a:lnTo>
                      <a:pt x="-2733" y="138"/>
                    </a:lnTo>
                    <a:lnTo>
                      <a:pt x="133157" y="-1133"/>
                    </a:lnTo>
                    <a:lnTo>
                      <a:pt x="269047" y="-1133"/>
                    </a:lnTo>
                    <a:lnTo>
                      <a:pt x="399857" y="109414"/>
                    </a:lnTo>
                    <a:cubicBezTo>
                      <a:pt x="472247" y="169134"/>
                      <a:pt x="531937" y="219960"/>
                      <a:pt x="534477" y="221231"/>
                    </a:cubicBezTo>
                    <a:cubicBezTo>
                      <a:pt x="535747" y="222502"/>
                      <a:pt x="526857" y="266974"/>
                      <a:pt x="515427" y="319071"/>
                    </a:cubicBezTo>
                    <a:lnTo>
                      <a:pt x="492567" y="414370"/>
                    </a:lnTo>
                    <a:lnTo>
                      <a:pt x="291907" y="2453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9"/>
            <p:cNvSpPr/>
            <p:nvPr/>
          </p:nvSpPr>
          <p:spPr>
            <a:xfrm>
              <a:off x="504966" y="778276"/>
              <a:ext cx="169484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437477" y="1167913"/>
              <a:ext cx="304463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9"/>
            <p:cNvGrpSpPr/>
            <p:nvPr/>
          </p:nvGrpSpPr>
          <p:grpSpPr>
            <a:xfrm>
              <a:off x="429382" y="676517"/>
              <a:ext cx="68532" cy="101759"/>
              <a:chOff x="406821" y="676517"/>
              <a:chExt cx="90988" cy="101759"/>
            </a:xfrm>
          </p:grpSpPr>
          <p:cxnSp>
            <p:nvCxnSpPr>
              <p:cNvPr id="50" name="Google Shape;50;p9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p9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9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9"/>
            <p:cNvSpPr/>
            <p:nvPr/>
          </p:nvSpPr>
          <p:spPr>
            <a:xfrm rot="-5400000">
              <a:off x="502309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 rot="-5400000">
              <a:off x="618120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 rot="-5400000">
              <a:off x="586344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" name="Google Shape;56;p9"/>
            <p:cNvGrpSpPr/>
            <p:nvPr/>
          </p:nvGrpSpPr>
          <p:grpSpPr>
            <a:xfrm flipH="1">
              <a:off x="677537" y="676517"/>
              <a:ext cx="68532" cy="101759"/>
              <a:chOff x="406821" y="676517"/>
              <a:chExt cx="90988" cy="101759"/>
            </a:xfrm>
          </p:grpSpPr>
          <p:cxnSp>
            <p:nvCxnSpPr>
              <p:cNvPr id="57" name="Google Shape;57;p9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" name="Google Shape;58;p9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" name="Google Shape;59;p9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" showMasterSp="0">
  <p:cSld name="4_Титульный"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83E7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Char char="o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38100" marR="0" rtl="0" algn="l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Титульный" showMasterSp="0">
  <p:cSld name="7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442914" y="460476"/>
            <a:ext cx="10761192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62" name="Google Shape;62;p10"/>
          <p:cNvGrpSpPr/>
          <p:nvPr/>
        </p:nvGrpSpPr>
        <p:grpSpPr>
          <a:xfrm>
            <a:off x="6632787" y="768147"/>
            <a:ext cx="5819904" cy="5709620"/>
            <a:chOff x="948094" y="754629"/>
            <a:chExt cx="909481" cy="892247"/>
          </a:xfrm>
        </p:grpSpPr>
        <p:sp>
          <p:nvSpPr>
            <p:cNvPr id="63" name="Google Shape;63;p10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" name="Google Shape;68;p10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69" name="Google Shape;69;p10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0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71" name="Google Shape;71;p10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0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3" name="Google Shape;73;p10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75" name="Google Shape;75;p10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76" name="Google Shape;76;p10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" name="Google Shape;81;p10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82" name="Google Shape;82;p10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" name="Google Shape;83;p10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84" name="Google Shape;84;p10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10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Основной">
  <p:cSld name="6_Основной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0" y="0"/>
            <a:ext cx="3038764" cy="68691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1CFA6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>
            <p:ph type="title"/>
          </p:nvPr>
        </p:nvSpPr>
        <p:spPr>
          <a:xfrm>
            <a:off x="3372176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9" name="Google Shape;89;p11"/>
          <p:cNvGrpSpPr/>
          <p:nvPr/>
        </p:nvGrpSpPr>
        <p:grpSpPr>
          <a:xfrm>
            <a:off x="319907" y="2770407"/>
            <a:ext cx="3890583" cy="3816859"/>
            <a:chOff x="948094" y="754629"/>
            <a:chExt cx="909481" cy="892247"/>
          </a:xfrm>
        </p:grpSpPr>
        <p:sp>
          <p:nvSpPr>
            <p:cNvPr id="90" name="Google Shape;90;p11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11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96" name="Google Shape;96;p11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" name="Google Shape;97;p11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98" name="Google Shape;98;p11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11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0" name="Google Shape;100;p11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101" name="Google Shape;101;p11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11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07" name="Google Shape;107;p11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8" name="Google Shape;108;p11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09" name="Google Shape;109;p11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11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1" name="Google Shape;111;p11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сновной">
  <p:cSld name="3_Основной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442914" y="460476"/>
            <a:ext cx="1087296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12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17" name="Google Shape;117;p12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118" name="Google Shape;118;p12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12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24" name="Google Shape;124;p12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" name="Google Shape;125;p12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26" name="Google Shape;126;p12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2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Основной">
  <p:cSld name="5_Основной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>
            <a:off x="9153235" y="0"/>
            <a:ext cx="3038763" cy="68691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1CFA6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442914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3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33" name="Google Shape;133;p13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134" name="Google Shape;134;p13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13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141;p13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42" name="Google Shape;142;p13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13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4" name="Google Shape;144;p13"/>
          <p:cNvGrpSpPr/>
          <p:nvPr/>
        </p:nvGrpSpPr>
        <p:grpSpPr>
          <a:xfrm>
            <a:off x="9552798" y="2978214"/>
            <a:ext cx="3527966" cy="3461113"/>
            <a:chOff x="948094" y="754629"/>
            <a:chExt cx="909481" cy="892247"/>
          </a:xfrm>
        </p:grpSpPr>
        <p:sp>
          <p:nvSpPr>
            <p:cNvPr id="145" name="Google Shape;145;p13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8FCBFB">
                    <a:alpha val="0"/>
                  </a:srgbClr>
                </a:gs>
                <a:gs pos="20000">
                  <a:srgbClr val="8FCBFB">
                    <a:alpha val="0"/>
                  </a:srgbClr>
                </a:gs>
                <a:gs pos="100000">
                  <a:srgbClr val="B4DCFC">
                    <a:alpha val="34901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150;p13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51" name="Google Shape;151;p13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FCBFB">
                      <a:alpha val="0"/>
                    </a:srgbClr>
                  </a:gs>
                  <a:gs pos="20000">
                    <a:srgbClr val="8FCBFB">
                      <a:alpha val="0"/>
                    </a:srgbClr>
                  </a:gs>
                  <a:gs pos="100000">
                    <a:srgbClr val="B4DCFC">
                      <a:alpha val="34901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2" name="Google Shape;152;p13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53" name="Google Shape;153;p13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FCBFB">
                        <a:alpha val="0"/>
                      </a:srgbClr>
                    </a:gs>
                    <a:gs pos="20000">
                      <a:srgbClr val="8FCBFB">
                        <a:alpha val="0"/>
                      </a:srgbClr>
                    </a:gs>
                    <a:gs pos="100000">
                      <a:srgbClr val="B4DCFC">
                        <a:alpha val="34901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" showMasterSp="0">
  <p:cSld name="2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4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157" name="Google Shape;157;p1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4" name="Google Shape;164;p1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65" name="Google Shape;165;p1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7" name="Google Shape;167;p14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168" name="Google Shape;168;p1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" name="Google Shape;173;p1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74" name="Google Shape;174;p1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5" name="Google Shape;175;p1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76" name="Google Shape;176;p1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78" name="Google Shape;178;p14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" showMasterSp="0">
  <p:cSld name="3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илиал Курчатовской школы возводят в составе ЖК City Bay — Комплекс  градостроительной политики и строительства города Москвы" id="180" name="Google Shape;180;p15"/>
          <p:cNvPicPr preferRelativeResize="0"/>
          <p:nvPr/>
        </p:nvPicPr>
        <p:blipFill rotWithShape="1">
          <a:blip r:embed="rId2">
            <a:alphaModFix/>
          </a:blip>
          <a:srcRect b="0" l="6927" r="37729" t="0"/>
          <a:stretch/>
        </p:blipFill>
        <p:spPr>
          <a:xfrm>
            <a:off x="6490055" y="0"/>
            <a:ext cx="57019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5"/>
          <p:cNvSpPr/>
          <p:nvPr/>
        </p:nvSpPr>
        <p:spPr>
          <a:xfrm>
            <a:off x="6490055" y="0"/>
            <a:ext cx="5701945" cy="6858000"/>
          </a:xfrm>
          <a:prstGeom prst="rect">
            <a:avLst/>
          </a:prstGeom>
          <a:gradFill>
            <a:gsLst>
              <a:gs pos="0">
                <a:srgbClr val="46A9F9">
                  <a:alpha val="77647"/>
                </a:srgbClr>
              </a:gs>
              <a:gs pos="100000">
                <a:srgbClr val="41C4E5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5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183" name="Google Shape;183;p15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15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189" name="Google Shape;189;p15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0" name="Google Shape;190;p15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191" name="Google Shape;191;p15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5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3" name="Google Shape;193;p15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194" name="Google Shape;194;p15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15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00" name="Google Shape;200;p15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1" name="Google Shape;201;p15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02" name="Google Shape;202;p15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15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04" name="Google Shape;204;p15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1326441" y="779954"/>
            <a:ext cx="346654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«РЕСУРСНАЯ ШКОЛА»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15"/>
          <p:cNvGrpSpPr/>
          <p:nvPr/>
        </p:nvGrpSpPr>
        <p:grpSpPr>
          <a:xfrm>
            <a:off x="841223" y="607573"/>
            <a:ext cx="316687" cy="598406"/>
            <a:chOff x="429382" y="600226"/>
            <a:chExt cx="316687" cy="598406"/>
          </a:xfrm>
        </p:grpSpPr>
        <p:sp>
          <p:nvSpPr>
            <p:cNvPr id="207" name="Google Shape;207;p15"/>
            <p:cNvSpPr/>
            <p:nvPr/>
          </p:nvSpPr>
          <p:spPr>
            <a:xfrm flipH="1" rot="10800000">
              <a:off x="518272" y="600226"/>
              <a:ext cx="142873" cy="76291"/>
            </a:xfrm>
            <a:custGeom>
              <a:rect b="b" l="l" r="r" t="t"/>
              <a:pathLst>
                <a:path extrusionOk="0" h="482847" w="904239">
                  <a:moveTo>
                    <a:pt x="378619" y="405359"/>
                  </a:moveTo>
                  <a:cubicBezTo>
                    <a:pt x="341789" y="365968"/>
                    <a:pt x="241459" y="260504"/>
                    <a:pt x="155099" y="172829"/>
                  </a:cubicBezTo>
                  <a:cubicBezTo>
                    <a:pt x="68739" y="85155"/>
                    <a:pt x="-2381" y="8916"/>
                    <a:pt x="-2381" y="5104"/>
                  </a:cubicBezTo>
                  <a:cubicBezTo>
                    <a:pt x="-2381" y="21"/>
                    <a:pt x="200819" y="-3791"/>
                    <a:pt x="449739" y="-3791"/>
                  </a:cubicBezTo>
                  <a:lnTo>
                    <a:pt x="901859" y="-3791"/>
                  </a:lnTo>
                  <a:lnTo>
                    <a:pt x="859949" y="44494"/>
                  </a:lnTo>
                  <a:cubicBezTo>
                    <a:pt x="837089" y="69907"/>
                    <a:pt x="734219" y="179183"/>
                    <a:pt x="631349" y="284647"/>
                  </a:cubicBezTo>
                  <a:lnTo>
                    <a:pt x="444659" y="479056"/>
                  </a:lnTo>
                  <a:lnTo>
                    <a:pt x="378619" y="405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15"/>
            <p:cNvGrpSpPr/>
            <p:nvPr/>
          </p:nvGrpSpPr>
          <p:grpSpPr>
            <a:xfrm>
              <a:off x="464485" y="823077"/>
              <a:ext cx="250448" cy="333272"/>
              <a:chOff x="6984262" y="3488979"/>
              <a:chExt cx="1585080" cy="2109280"/>
            </a:xfrm>
          </p:grpSpPr>
          <p:sp>
            <p:nvSpPr>
              <p:cNvPr id="209" name="Google Shape;209;p15"/>
              <p:cNvSpPr/>
              <p:nvPr/>
            </p:nvSpPr>
            <p:spPr>
              <a:xfrm flipH="1" rot="10800000">
                <a:off x="7429943" y="3488979"/>
                <a:ext cx="157568" cy="125664"/>
              </a:xfrm>
              <a:custGeom>
                <a:rect b="b" l="l" r="r" t="t"/>
                <a:pathLst>
                  <a:path extrusionOk="0" h="125664" w="157568">
                    <a:moveTo>
                      <a:pt x="16966" y="77197"/>
                    </a:moveTo>
                    <a:cubicBezTo>
                      <a:pt x="11886" y="53054"/>
                      <a:pt x="4266" y="23829"/>
                      <a:pt x="456" y="13664"/>
                    </a:cubicBezTo>
                    <a:cubicBezTo>
                      <a:pt x="-10974" y="-18102"/>
                      <a:pt x="14426" y="-4125"/>
                      <a:pt x="85546" y="59408"/>
                    </a:cubicBezTo>
                    <a:lnTo>
                      <a:pt x="155396" y="122940"/>
                    </a:lnTo>
                    <a:lnTo>
                      <a:pt x="90626" y="122940"/>
                    </a:lnTo>
                    <a:cubicBezTo>
                      <a:pt x="25856" y="122940"/>
                      <a:pt x="24586" y="122940"/>
                      <a:pt x="16966" y="771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 flipH="1" rot="10800000">
                <a:off x="7306663" y="3488979"/>
                <a:ext cx="807898" cy="683638"/>
              </a:xfrm>
              <a:custGeom>
                <a:rect b="b" l="l" r="r" t="t"/>
                <a:pathLst>
                  <a:path extrusionOk="0" h="683638" w="807898">
                    <a:moveTo>
                      <a:pt x="305204" y="477851"/>
                    </a:moveTo>
                    <a:cubicBezTo>
                      <a:pt x="173124" y="366034"/>
                      <a:pt x="62634" y="272006"/>
                      <a:pt x="60094" y="269465"/>
                    </a:cubicBezTo>
                    <a:cubicBezTo>
                      <a:pt x="52474" y="261841"/>
                      <a:pt x="-5946" y="2628"/>
                      <a:pt x="-2136" y="-2455"/>
                    </a:cubicBezTo>
                    <a:cubicBezTo>
                      <a:pt x="2944" y="-7537"/>
                      <a:pt x="805584" y="667178"/>
                      <a:pt x="805584" y="676073"/>
                    </a:cubicBezTo>
                    <a:cubicBezTo>
                      <a:pt x="805584" y="678614"/>
                      <a:pt x="747164" y="681156"/>
                      <a:pt x="676044" y="681156"/>
                    </a:cubicBezTo>
                    <a:lnTo>
                      <a:pt x="545234" y="679885"/>
                    </a:lnTo>
                    <a:lnTo>
                      <a:pt x="305204" y="4778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 flipH="1" rot="10800000">
                <a:off x="7179754" y="3665600"/>
                <a:ext cx="1052917" cy="1064812"/>
              </a:xfrm>
              <a:custGeom>
                <a:rect b="b" l="l" r="r" t="t"/>
                <a:pathLst>
                  <a:path extrusionOk="0" h="1064812" w="1052917">
                    <a:moveTo>
                      <a:pt x="937576" y="1008009"/>
                    </a:moveTo>
                    <a:cubicBezTo>
                      <a:pt x="903286" y="977513"/>
                      <a:pt x="691196" y="799622"/>
                      <a:pt x="466406" y="612837"/>
                    </a:cubicBezTo>
                    <a:lnTo>
                      <a:pt x="60006" y="272302"/>
                    </a:lnTo>
                    <a:lnTo>
                      <a:pt x="26986" y="136343"/>
                    </a:lnTo>
                    <a:cubicBezTo>
                      <a:pt x="9206" y="61374"/>
                      <a:pt x="-3494" y="-888"/>
                      <a:pt x="-2224" y="-2158"/>
                    </a:cubicBezTo>
                    <a:cubicBezTo>
                      <a:pt x="316" y="-4700"/>
                      <a:pt x="853756" y="706865"/>
                      <a:pt x="982026" y="818682"/>
                    </a:cubicBezTo>
                    <a:lnTo>
                      <a:pt x="1050606" y="878403"/>
                    </a:lnTo>
                    <a:lnTo>
                      <a:pt x="1026476" y="969889"/>
                    </a:lnTo>
                    <a:lnTo>
                      <a:pt x="1001076" y="1062647"/>
                    </a:lnTo>
                    <a:lnTo>
                      <a:pt x="937576" y="100800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 flipH="1" rot="10800000">
                <a:off x="7050058" y="4049293"/>
                <a:ext cx="1262764" cy="1237783"/>
              </a:xfrm>
              <a:custGeom>
                <a:rect b="b" l="l" r="r" t="t"/>
                <a:pathLst>
                  <a:path extrusionOk="0" h="1237783" w="1262764">
                    <a:moveTo>
                      <a:pt x="1086339" y="1131788"/>
                    </a:moveTo>
                    <a:cubicBezTo>
                      <a:pt x="963149" y="1026324"/>
                      <a:pt x="478009" y="618445"/>
                      <a:pt x="208769" y="393540"/>
                    </a:cubicBezTo>
                    <a:lnTo>
                      <a:pt x="60179" y="270287"/>
                    </a:lnTo>
                    <a:lnTo>
                      <a:pt x="39859" y="172447"/>
                    </a:lnTo>
                    <a:cubicBezTo>
                      <a:pt x="28429" y="119079"/>
                      <a:pt x="13189" y="58088"/>
                      <a:pt x="6839" y="37758"/>
                    </a:cubicBezTo>
                    <a:cubicBezTo>
                      <a:pt x="489" y="17427"/>
                      <a:pt x="-3321" y="-362"/>
                      <a:pt x="-2051" y="-1632"/>
                    </a:cubicBezTo>
                    <a:cubicBezTo>
                      <a:pt x="1759" y="-5444"/>
                      <a:pt x="98279" y="74607"/>
                      <a:pt x="749789" y="620986"/>
                    </a:cubicBezTo>
                    <a:cubicBezTo>
                      <a:pt x="999979" y="830644"/>
                      <a:pt x="1218419" y="1013617"/>
                      <a:pt x="1236199" y="1027595"/>
                    </a:cubicBezTo>
                    <a:cubicBezTo>
                      <a:pt x="1261599" y="1049196"/>
                      <a:pt x="1265409" y="1058090"/>
                      <a:pt x="1255249" y="1084774"/>
                    </a:cubicBezTo>
                    <a:cubicBezTo>
                      <a:pt x="1248899" y="1102563"/>
                      <a:pt x="1240009" y="1143224"/>
                      <a:pt x="1234929" y="1177531"/>
                    </a:cubicBezTo>
                    <a:cubicBezTo>
                      <a:pt x="1229849" y="1210568"/>
                      <a:pt x="1222229" y="1237252"/>
                      <a:pt x="1217149" y="1235981"/>
                    </a:cubicBezTo>
                    <a:cubicBezTo>
                      <a:pt x="1212069" y="1235981"/>
                      <a:pt x="1153649" y="1188967"/>
                      <a:pt x="1086339" y="11317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 flipH="1" rot="10800000">
                <a:off x="6984262" y="4440228"/>
                <a:ext cx="1408475" cy="1158031"/>
              </a:xfrm>
              <a:custGeom>
                <a:rect b="b" l="l" r="r" t="t"/>
                <a:pathLst>
                  <a:path extrusionOk="0" h="1158031" w="1408475">
                    <a:moveTo>
                      <a:pt x="1253731" y="1073516"/>
                    </a:moveTo>
                    <a:cubicBezTo>
                      <a:pt x="1194041" y="1023961"/>
                      <a:pt x="940041" y="811762"/>
                      <a:pt x="689851" y="602105"/>
                    </a:cubicBezTo>
                    <a:cubicBezTo>
                      <a:pt x="438391" y="392447"/>
                      <a:pt x="180581" y="176437"/>
                      <a:pt x="115811" y="121799"/>
                    </a:cubicBezTo>
                    <a:cubicBezTo>
                      <a:pt x="51041" y="68432"/>
                      <a:pt x="-2299" y="17606"/>
                      <a:pt x="-2299" y="11252"/>
                    </a:cubicBezTo>
                    <a:cubicBezTo>
                      <a:pt x="-2299" y="3628"/>
                      <a:pt x="47231" y="-1454"/>
                      <a:pt x="118351" y="-1454"/>
                    </a:cubicBezTo>
                    <a:lnTo>
                      <a:pt x="240271" y="-1454"/>
                    </a:lnTo>
                    <a:lnTo>
                      <a:pt x="636511" y="331456"/>
                    </a:lnTo>
                    <a:cubicBezTo>
                      <a:pt x="854951" y="514430"/>
                      <a:pt x="1116571" y="732982"/>
                      <a:pt x="1219441" y="816845"/>
                    </a:cubicBezTo>
                    <a:cubicBezTo>
                      <a:pt x="1359141" y="932474"/>
                      <a:pt x="1406131" y="978217"/>
                      <a:pt x="1406131" y="999818"/>
                    </a:cubicBezTo>
                    <a:cubicBezTo>
                      <a:pt x="1407401" y="1034126"/>
                      <a:pt x="1382001" y="1144673"/>
                      <a:pt x="1370571" y="1156109"/>
                    </a:cubicBezTo>
                    <a:cubicBezTo>
                      <a:pt x="1366761" y="1161191"/>
                      <a:pt x="1313421" y="1124342"/>
                      <a:pt x="1253731" y="10735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 flipH="1" rot="10800000">
                <a:off x="7504962" y="4811698"/>
                <a:ext cx="972386" cy="786560"/>
              </a:xfrm>
              <a:custGeom>
                <a:rect b="b" l="l" r="r" t="t"/>
                <a:pathLst>
                  <a:path extrusionOk="0" h="786560" w="972386">
                    <a:moveTo>
                      <a:pt x="751866" y="642926"/>
                    </a:moveTo>
                    <a:cubicBezTo>
                      <a:pt x="661696" y="564146"/>
                      <a:pt x="453416" y="390067"/>
                      <a:pt x="292126" y="254107"/>
                    </a:cubicBezTo>
                    <a:cubicBezTo>
                      <a:pt x="129566" y="118148"/>
                      <a:pt x="-2514" y="5060"/>
                      <a:pt x="-2514" y="2518"/>
                    </a:cubicBezTo>
                    <a:cubicBezTo>
                      <a:pt x="-2514" y="1248"/>
                      <a:pt x="55906" y="-1293"/>
                      <a:pt x="128296" y="-1293"/>
                    </a:cubicBezTo>
                    <a:lnTo>
                      <a:pt x="257836" y="-1293"/>
                    </a:lnTo>
                    <a:lnTo>
                      <a:pt x="607086" y="290956"/>
                    </a:lnTo>
                    <a:cubicBezTo>
                      <a:pt x="798856" y="451058"/>
                      <a:pt x="961416" y="590830"/>
                      <a:pt x="967766" y="599724"/>
                    </a:cubicBezTo>
                    <a:cubicBezTo>
                      <a:pt x="979196" y="617513"/>
                      <a:pt x="941096" y="787781"/>
                      <a:pt x="925856" y="785239"/>
                    </a:cubicBezTo>
                    <a:cubicBezTo>
                      <a:pt x="922046" y="785239"/>
                      <a:pt x="843306" y="720436"/>
                      <a:pt x="751866" y="6429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 flipH="1" rot="10800000">
                <a:off x="8032012" y="5182756"/>
                <a:ext cx="537330" cy="415502"/>
              </a:xfrm>
              <a:custGeom>
                <a:rect b="b" l="l" r="r" t="t"/>
                <a:pathLst>
                  <a:path extrusionOk="0" h="415502" w="537330">
                    <a:moveTo>
                      <a:pt x="291907" y="245373"/>
                    </a:moveTo>
                    <a:cubicBezTo>
                      <a:pt x="181417" y="152616"/>
                      <a:pt x="69657" y="58588"/>
                      <a:pt x="44257" y="38257"/>
                    </a:cubicBezTo>
                    <a:lnTo>
                      <a:pt x="-2733" y="138"/>
                    </a:lnTo>
                    <a:lnTo>
                      <a:pt x="133157" y="-1133"/>
                    </a:lnTo>
                    <a:lnTo>
                      <a:pt x="269047" y="-1133"/>
                    </a:lnTo>
                    <a:lnTo>
                      <a:pt x="399857" y="109414"/>
                    </a:lnTo>
                    <a:cubicBezTo>
                      <a:pt x="472247" y="169134"/>
                      <a:pt x="531937" y="219960"/>
                      <a:pt x="534477" y="221231"/>
                    </a:cubicBezTo>
                    <a:cubicBezTo>
                      <a:pt x="535747" y="222502"/>
                      <a:pt x="526857" y="266974"/>
                      <a:pt x="515427" y="319071"/>
                    </a:cubicBezTo>
                    <a:lnTo>
                      <a:pt x="492567" y="414370"/>
                    </a:lnTo>
                    <a:lnTo>
                      <a:pt x="291907" y="24537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" name="Google Shape;216;p15"/>
            <p:cNvSpPr/>
            <p:nvPr/>
          </p:nvSpPr>
          <p:spPr>
            <a:xfrm>
              <a:off x="504966" y="778276"/>
              <a:ext cx="169484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37477" y="1167913"/>
              <a:ext cx="304463" cy="30719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15"/>
            <p:cNvGrpSpPr/>
            <p:nvPr/>
          </p:nvGrpSpPr>
          <p:grpSpPr>
            <a:xfrm>
              <a:off x="429382" y="676517"/>
              <a:ext cx="68532" cy="101759"/>
              <a:chOff x="406821" y="676517"/>
              <a:chExt cx="90988" cy="101759"/>
            </a:xfrm>
          </p:grpSpPr>
          <p:cxnSp>
            <p:nvCxnSpPr>
              <p:cNvPr id="219" name="Google Shape;219;p15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0" name="Google Shape;220;p15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15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22" name="Google Shape;222;p15"/>
            <p:cNvSpPr/>
            <p:nvPr/>
          </p:nvSpPr>
          <p:spPr>
            <a:xfrm rot="-5400000">
              <a:off x="502309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 rot="-5400000">
              <a:off x="618120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 rot="-5400000">
              <a:off x="586344" y="723798"/>
              <a:ext cx="62682" cy="1395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" name="Google Shape;225;p15"/>
            <p:cNvGrpSpPr/>
            <p:nvPr/>
          </p:nvGrpSpPr>
          <p:grpSpPr>
            <a:xfrm flipH="1">
              <a:off x="677537" y="676517"/>
              <a:ext cx="68532" cy="101759"/>
              <a:chOff x="406821" y="676517"/>
              <a:chExt cx="90988" cy="101759"/>
            </a:xfrm>
          </p:grpSpPr>
          <p:cxnSp>
            <p:nvCxnSpPr>
              <p:cNvPr id="226" name="Google Shape;226;p15"/>
              <p:cNvCxnSpPr/>
              <p:nvPr/>
            </p:nvCxnSpPr>
            <p:spPr>
              <a:xfrm rot="10800000">
                <a:off x="406821" y="727397"/>
                <a:ext cx="90987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7" name="Google Shape;227;p15"/>
              <p:cNvCxnSpPr/>
              <p:nvPr/>
            </p:nvCxnSpPr>
            <p:spPr>
              <a:xfrm flipH="1">
                <a:off x="424724" y="750032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15"/>
              <p:cNvCxnSpPr/>
              <p:nvPr/>
            </p:nvCxnSpPr>
            <p:spPr>
              <a:xfrm>
                <a:off x="424724" y="676517"/>
                <a:ext cx="73085" cy="28244"/>
              </a:xfrm>
              <a:prstGeom prst="straightConnector1">
                <a:avLst/>
              </a:prstGeom>
              <a:noFill/>
              <a:ln cap="rnd" cmpd="sng" w="9525">
                <a:solidFill>
                  <a:schemeClr val="lt1">
                    <a:alpha val="69803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29" name="Google Shape;229;p15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3200"/>
              <a:buFont typeface="Courier New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2" type="body"/>
          </p:nvPr>
        </p:nvSpPr>
        <p:spPr>
          <a:xfrm>
            <a:off x="844837" y="5818583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83E7"/>
              </a:buClr>
              <a:buSzPts val="1600"/>
              <a:buFont typeface="Courier New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Courier New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Arial"/>
              <a:buChar char="—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83E7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15"/>
          <p:cNvSpPr txBox="1"/>
          <p:nvPr/>
        </p:nvSpPr>
        <p:spPr>
          <a:xfrm>
            <a:off x="844837" y="4736298"/>
            <a:ext cx="4428631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800"/>
              <a:buFont typeface="Courier New"/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СППиСС КШ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Основной">
  <p:cSld name="4_Основной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type="title"/>
          </p:nvPr>
        </p:nvSpPr>
        <p:spPr>
          <a:xfrm>
            <a:off x="442914" y="460476"/>
            <a:ext cx="10872966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34" name="Google Shape;234;p16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235" name="Google Shape;235;p16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16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41" name="Google Shape;241;p16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2" name="Google Shape;242;p16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43" name="Google Shape;243;p16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16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5" name="Google Shape;245;p16"/>
          <p:cNvGrpSpPr/>
          <p:nvPr/>
        </p:nvGrpSpPr>
        <p:grpSpPr>
          <a:xfrm>
            <a:off x="6762240" y="884796"/>
            <a:ext cx="5819904" cy="5709620"/>
            <a:chOff x="948094" y="754629"/>
            <a:chExt cx="909481" cy="892247"/>
          </a:xfrm>
        </p:grpSpPr>
        <p:sp>
          <p:nvSpPr>
            <p:cNvPr id="246" name="Google Shape;246;p16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E9FBF7">
                    <a:alpha val="0"/>
                  </a:srgbClr>
                </a:gs>
                <a:gs pos="56000">
                  <a:srgbClr val="D5F8EF">
                    <a:alpha val="50980"/>
                  </a:srgbClr>
                </a:gs>
                <a:gs pos="100000">
                  <a:srgbClr val="D5F8EF">
                    <a:alpha val="5098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1" name="Google Shape;251;p16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FBF7">
                      <a:alpha val="0"/>
                    </a:srgbClr>
                  </a:gs>
                  <a:gs pos="56000">
                    <a:srgbClr val="D5F8EF">
                      <a:alpha val="50980"/>
                    </a:srgbClr>
                  </a:gs>
                  <a:gs pos="100000">
                    <a:srgbClr val="D5F8EF">
                      <a:alpha val="5098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3" name="Google Shape;253;p16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54" name="Google Shape;254;p16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FBF7">
                        <a:alpha val="0"/>
                      </a:srgbClr>
                    </a:gs>
                    <a:gs pos="56000">
                      <a:srgbClr val="D5F8EF">
                        <a:alpha val="50980"/>
                      </a:srgbClr>
                    </a:gs>
                    <a:gs pos="100000">
                      <a:srgbClr val="D5F8EF">
                        <a:alpha val="5098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6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FBF7">
                        <a:alpha val="0"/>
                      </a:srgbClr>
                    </a:gs>
                    <a:gs pos="56000">
                      <a:srgbClr val="D5F8EF">
                        <a:alpha val="50980"/>
                      </a:srgbClr>
                    </a:gs>
                    <a:gs pos="100000">
                      <a:srgbClr val="D5F8EF">
                        <a:alpha val="5098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56" name="Google Shape;256;p16"/>
          <p:cNvSpPr/>
          <p:nvPr/>
        </p:nvSpPr>
        <p:spPr>
          <a:xfrm>
            <a:off x="11887200" y="6494932"/>
            <a:ext cx="304801" cy="1846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11887201" y="6516611"/>
            <a:ext cx="304799" cy="141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sz="105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Титульный" showMasterSp="0">
  <p:cSld name="5_Титульный">
    <p:bg>
      <p:bgPr>
        <a:gradFill>
          <a:gsLst>
            <a:gs pos="0">
              <a:schemeClr val="accent2"/>
            </a:gs>
            <a:gs pos="100000">
              <a:srgbClr val="31CFA6"/>
            </a:gs>
          </a:gsLst>
          <a:lin ang="10800000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7"/>
          <p:cNvGrpSpPr/>
          <p:nvPr/>
        </p:nvGrpSpPr>
        <p:grpSpPr>
          <a:xfrm>
            <a:off x="945940" y="574190"/>
            <a:ext cx="5819904" cy="5709620"/>
            <a:chOff x="948094" y="754629"/>
            <a:chExt cx="909481" cy="892247"/>
          </a:xfrm>
        </p:grpSpPr>
        <p:sp>
          <p:nvSpPr>
            <p:cNvPr id="260" name="Google Shape;260;p17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D5F8EF">
                    <a:alpha val="0"/>
                  </a:srgbClr>
                </a:gs>
                <a:gs pos="23000">
                  <a:srgbClr val="D5F8EF">
                    <a:alpha val="0"/>
                  </a:srgbClr>
                </a:gs>
                <a:gs pos="100000">
                  <a:srgbClr val="9AEFDA">
                    <a:alpha val="2980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7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66" name="Google Shape;266;p17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5F8EF">
                      <a:alpha val="0"/>
                    </a:srgbClr>
                  </a:gs>
                  <a:gs pos="23000">
                    <a:srgbClr val="D5F8EF">
                      <a:alpha val="0"/>
                    </a:srgbClr>
                  </a:gs>
                  <a:gs pos="100000">
                    <a:srgbClr val="9AEFDA">
                      <a:alpha val="29803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7" name="Google Shape;267;p17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68" name="Google Shape;268;p17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17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5F8EF">
                        <a:alpha val="0"/>
                      </a:srgbClr>
                    </a:gs>
                    <a:gs pos="23000">
                      <a:srgbClr val="D5F8EF">
                        <a:alpha val="0"/>
                      </a:srgbClr>
                    </a:gs>
                    <a:gs pos="100000">
                      <a:srgbClr val="9AEFDA">
                        <a:alpha val="29803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0" name="Google Shape;270;p17"/>
          <p:cNvGrpSpPr/>
          <p:nvPr/>
        </p:nvGrpSpPr>
        <p:grpSpPr>
          <a:xfrm>
            <a:off x="8910637" y="600225"/>
            <a:ext cx="609966" cy="598407"/>
            <a:chOff x="948094" y="754629"/>
            <a:chExt cx="909481" cy="892247"/>
          </a:xfrm>
        </p:grpSpPr>
        <p:sp>
          <p:nvSpPr>
            <p:cNvPr id="271" name="Google Shape;271;p17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" name="Google Shape;276;p17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277" name="Google Shape;277;p17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8" name="Google Shape;278;p17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279" name="Google Shape;279;p17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17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81" name="Google Shape;281;p17"/>
          <p:cNvSpPr txBox="1"/>
          <p:nvPr/>
        </p:nvSpPr>
        <p:spPr>
          <a:xfrm>
            <a:off x="9682031" y="779954"/>
            <a:ext cx="162100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КУРЧАТОВСКАЯ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8E81"/>
              </a:buClr>
              <a:buSzPts val="1400"/>
              <a:buFont typeface="Courier New"/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/>
          <p:nvPr/>
        </p:nvSpPr>
        <p:spPr>
          <a:xfrm>
            <a:off x="873109" y="755434"/>
            <a:ext cx="7013591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b="0"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Контакты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1250759" y="2054812"/>
            <a:ext cx="5027480" cy="1252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Москва, ул. Маршала Василевского, дом 7, корпус 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kurchat.mskobr.ru</a:t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kurchat@edu.mos.ru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(499) 194-10-44</a:t>
            </a:r>
            <a:endParaRPr b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1250759" y="4095912"/>
            <a:ext cx="5027480" cy="1256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Руководитель СППиСС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Дунаева Елена Михайловна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dunaevaem@kurchat.com</a:t>
            </a:r>
            <a:endParaRPr b="0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(499) 194-10-44 доб.93</a:t>
            </a:r>
            <a:endParaRPr/>
          </a:p>
        </p:txBody>
      </p:sp>
      <p:cxnSp>
        <p:nvCxnSpPr>
          <p:cNvPr id="285" name="Google Shape;285;p17"/>
          <p:cNvCxnSpPr/>
          <p:nvPr/>
        </p:nvCxnSpPr>
        <p:spPr>
          <a:xfrm>
            <a:off x="873109" y="3701719"/>
            <a:ext cx="8744420" cy="0"/>
          </a:xfrm>
          <a:prstGeom prst="straightConnector1">
            <a:avLst/>
          </a:prstGeom>
          <a:noFill/>
          <a:ln cap="flat" cmpd="sng" w="12700">
            <a:solidFill>
              <a:schemeClr val="l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p17"/>
          <p:cNvSpPr txBox="1"/>
          <p:nvPr/>
        </p:nvSpPr>
        <p:spPr>
          <a:xfrm>
            <a:off x="6668777" y="4095912"/>
            <a:ext cx="217042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Консультации специалистов ППк</a:t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876290" y="2820682"/>
            <a:ext cx="182493" cy="132286"/>
          </a:xfrm>
          <a:custGeom>
            <a:rect b="b" l="l" r="r" t="t"/>
            <a:pathLst>
              <a:path extrusionOk="0" h="690448" w="952500">
                <a:moveTo>
                  <a:pt x="85058" y="0"/>
                </a:moveTo>
                <a:lnTo>
                  <a:pt x="867442" y="0"/>
                </a:lnTo>
                <a:cubicBezTo>
                  <a:pt x="914375" y="94"/>
                  <a:pt x="952400" y="38115"/>
                  <a:pt x="952500" y="85049"/>
                </a:cubicBezTo>
                <a:lnTo>
                  <a:pt x="952500" y="605400"/>
                </a:lnTo>
                <a:cubicBezTo>
                  <a:pt x="952400" y="652333"/>
                  <a:pt x="914375" y="690354"/>
                  <a:pt x="867442" y="690448"/>
                </a:cubicBezTo>
                <a:lnTo>
                  <a:pt x="85058" y="690448"/>
                </a:lnTo>
                <a:cubicBezTo>
                  <a:pt x="38125" y="690354"/>
                  <a:pt x="100" y="652333"/>
                  <a:pt x="0" y="605400"/>
                </a:cubicBezTo>
                <a:lnTo>
                  <a:pt x="0" y="85049"/>
                </a:lnTo>
                <a:cubicBezTo>
                  <a:pt x="100" y="38115"/>
                  <a:pt x="38125" y="94"/>
                  <a:pt x="85058" y="0"/>
                </a:cubicBezTo>
                <a:close/>
                <a:moveTo>
                  <a:pt x="106766" y="56026"/>
                </a:moveTo>
                <a:lnTo>
                  <a:pt x="452609" y="354530"/>
                </a:lnTo>
                <a:cubicBezTo>
                  <a:pt x="466182" y="366275"/>
                  <a:pt x="486319" y="366275"/>
                  <a:pt x="499891" y="354530"/>
                </a:cubicBezTo>
                <a:lnTo>
                  <a:pt x="845734" y="56026"/>
                </a:lnTo>
                <a:close/>
                <a:moveTo>
                  <a:pt x="896474" y="86020"/>
                </a:moveTo>
                <a:lnTo>
                  <a:pt x="536448" y="396773"/>
                </a:lnTo>
                <a:cubicBezTo>
                  <a:pt x="501978" y="426921"/>
                  <a:pt x="450522" y="426921"/>
                  <a:pt x="416052" y="396773"/>
                </a:cubicBezTo>
                <a:lnTo>
                  <a:pt x="56026" y="86020"/>
                </a:lnTo>
                <a:lnTo>
                  <a:pt x="56026" y="605400"/>
                </a:lnTo>
                <a:cubicBezTo>
                  <a:pt x="56115" y="621395"/>
                  <a:pt x="69063" y="634339"/>
                  <a:pt x="85058" y="634422"/>
                </a:cubicBezTo>
                <a:lnTo>
                  <a:pt x="867442" y="634422"/>
                </a:lnTo>
                <a:cubicBezTo>
                  <a:pt x="883437" y="634339"/>
                  <a:pt x="896385" y="621395"/>
                  <a:pt x="896474" y="605400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884428" y="3121839"/>
            <a:ext cx="167877" cy="167822"/>
          </a:xfrm>
          <a:custGeom>
            <a:rect b="b" l="l" r="r" t="t"/>
            <a:pathLst>
              <a:path extrusionOk="0" h="282486" w="282579">
                <a:moveTo>
                  <a:pt x="202053" y="282466"/>
                </a:moveTo>
                <a:cubicBezTo>
                  <a:pt x="116982" y="284675"/>
                  <a:pt x="-52077" y="108308"/>
                  <a:pt x="15629" y="35388"/>
                </a:cubicBezTo>
                <a:cubicBezTo>
                  <a:pt x="27608" y="21266"/>
                  <a:pt x="39963" y="1823"/>
                  <a:pt x="58787" y="59"/>
                </a:cubicBezTo>
                <a:cubicBezTo>
                  <a:pt x="67344" y="-475"/>
                  <a:pt x="75732" y="2616"/>
                  <a:pt x="81897" y="8575"/>
                </a:cubicBezTo>
                <a:lnTo>
                  <a:pt x="115742" y="42392"/>
                </a:lnTo>
                <a:cubicBezTo>
                  <a:pt x="127688" y="54446"/>
                  <a:pt x="127601" y="73902"/>
                  <a:pt x="115546" y="85849"/>
                </a:cubicBezTo>
                <a:cubicBezTo>
                  <a:pt x="115298" y="86095"/>
                  <a:pt x="115045" y="86338"/>
                  <a:pt x="114788" y="86576"/>
                </a:cubicBezTo>
                <a:lnTo>
                  <a:pt x="105812" y="94808"/>
                </a:lnTo>
                <a:cubicBezTo>
                  <a:pt x="92923" y="105630"/>
                  <a:pt x="114072" y="131476"/>
                  <a:pt x="133517" y="151921"/>
                </a:cubicBezTo>
                <a:cubicBezTo>
                  <a:pt x="155762" y="171780"/>
                  <a:pt x="176635" y="188611"/>
                  <a:pt x="187867" y="176691"/>
                </a:cubicBezTo>
                <a:lnTo>
                  <a:pt x="196011" y="167803"/>
                </a:lnTo>
                <a:cubicBezTo>
                  <a:pt x="207551" y="155346"/>
                  <a:pt x="227005" y="154603"/>
                  <a:pt x="239462" y="166144"/>
                </a:cubicBezTo>
                <a:cubicBezTo>
                  <a:pt x="239711" y="166375"/>
                  <a:pt x="239957" y="166610"/>
                  <a:pt x="240199" y="166850"/>
                </a:cubicBezTo>
                <a:lnTo>
                  <a:pt x="273578" y="200229"/>
                </a:lnTo>
                <a:cubicBezTo>
                  <a:pt x="279770" y="206458"/>
                  <a:pt x="283024" y="215025"/>
                  <a:pt x="282531" y="223795"/>
                </a:cubicBezTo>
                <a:cubicBezTo>
                  <a:pt x="281154" y="239491"/>
                  <a:pt x="266895" y="250984"/>
                  <a:pt x="254314" y="261123"/>
                </a:cubicBezTo>
                <a:cubicBezTo>
                  <a:pt x="240284" y="274689"/>
                  <a:pt x="221569" y="282332"/>
                  <a:pt x="202053" y="282466"/>
                </a:cubicBezTo>
                <a:close/>
                <a:moveTo>
                  <a:pt x="61256" y="18993"/>
                </a:moveTo>
                <a:cubicBezTo>
                  <a:pt x="52827" y="19193"/>
                  <a:pt x="43937" y="30917"/>
                  <a:pt x="36165" y="40373"/>
                </a:cubicBezTo>
                <a:cubicBezTo>
                  <a:pt x="1318" y="78399"/>
                  <a:pt x="20439" y="126436"/>
                  <a:pt x="86165" y="196709"/>
                </a:cubicBezTo>
                <a:cubicBezTo>
                  <a:pt x="156043" y="262154"/>
                  <a:pt x="204168" y="281194"/>
                  <a:pt x="242361" y="246292"/>
                </a:cubicBezTo>
                <a:cubicBezTo>
                  <a:pt x="251505" y="238920"/>
                  <a:pt x="262886" y="229752"/>
                  <a:pt x="263551" y="222130"/>
                </a:cubicBezTo>
                <a:cubicBezTo>
                  <a:pt x="263639" y="221129"/>
                  <a:pt x="263909" y="218083"/>
                  <a:pt x="259668" y="213228"/>
                </a:cubicBezTo>
                <a:lnTo>
                  <a:pt x="226730" y="180318"/>
                </a:lnTo>
                <a:cubicBezTo>
                  <a:pt x="199131" y="159599"/>
                  <a:pt x="205788" y="245691"/>
                  <a:pt x="118932" y="164435"/>
                </a:cubicBezTo>
                <a:cubicBezTo>
                  <a:pt x="36179" y="76806"/>
                  <a:pt x="123164" y="83499"/>
                  <a:pt x="102273" y="55861"/>
                </a:cubicBezTo>
                <a:lnTo>
                  <a:pt x="68893" y="22481"/>
                </a:lnTo>
                <a:cubicBezTo>
                  <a:pt x="66867" y="20414"/>
                  <a:pt x="64146" y="19171"/>
                  <a:pt x="61256" y="18993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/>
          <p:nvPr/>
        </p:nvSpPr>
        <p:spPr>
          <a:xfrm>
            <a:off x="891029" y="2133548"/>
            <a:ext cx="153014" cy="203352"/>
          </a:xfrm>
          <a:custGeom>
            <a:rect b="b" l="l" r="r" t="t"/>
            <a:pathLst>
              <a:path extrusionOk="0" h="776346" w="584168">
                <a:moveTo>
                  <a:pt x="292084" y="0"/>
                </a:moveTo>
                <a:cubicBezTo>
                  <a:pt x="453390" y="0"/>
                  <a:pt x="584168" y="130769"/>
                  <a:pt x="584168" y="292084"/>
                </a:cubicBezTo>
                <a:cubicBezTo>
                  <a:pt x="584168" y="457190"/>
                  <a:pt x="419700" y="627221"/>
                  <a:pt x="307686" y="768829"/>
                </a:cubicBezTo>
                <a:cubicBezTo>
                  <a:pt x="299523" y="779155"/>
                  <a:pt x="284102" y="778650"/>
                  <a:pt x="276235" y="768506"/>
                </a:cubicBezTo>
                <a:cubicBezTo>
                  <a:pt x="166954" y="627583"/>
                  <a:pt x="0" y="460524"/>
                  <a:pt x="0" y="292084"/>
                </a:cubicBezTo>
                <a:cubicBezTo>
                  <a:pt x="0" y="130778"/>
                  <a:pt x="130778" y="0"/>
                  <a:pt x="292084" y="0"/>
                </a:cubicBezTo>
                <a:lnTo>
                  <a:pt x="292084" y="0"/>
                </a:lnTo>
                <a:close/>
                <a:moveTo>
                  <a:pt x="292084" y="123692"/>
                </a:moveTo>
                <a:cubicBezTo>
                  <a:pt x="199082" y="123692"/>
                  <a:pt x="123692" y="199092"/>
                  <a:pt x="123692" y="292084"/>
                </a:cubicBezTo>
                <a:cubicBezTo>
                  <a:pt x="123692" y="441627"/>
                  <a:pt x="305343" y="516979"/>
                  <a:pt x="411156" y="411156"/>
                </a:cubicBezTo>
                <a:cubicBezTo>
                  <a:pt x="516979" y="305333"/>
                  <a:pt x="441617" y="123692"/>
                  <a:pt x="292084" y="123692"/>
                </a:cubicBezTo>
                <a:lnTo>
                  <a:pt x="292084" y="123692"/>
                </a:lnTo>
                <a:close/>
                <a:moveTo>
                  <a:pt x="382924" y="201244"/>
                </a:moveTo>
                <a:cubicBezTo>
                  <a:pt x="302190" y="120520"/>
                  <a:pt x="163620" y="178003"/>
                  <a:pt x="163620" y="292084"/>
                </a:cubicBezTo>
                <a:cubicBezTo>
                  <a:pt x="163620" y="406184"/>
                  <a:pt x="302209" y="463648"/>
                  <a:pt x="382924" y="382924"/>
                </a:cubicBezTo>
                <a:cubicBezTo>
                  <a:pt x="433092" y="332756"/>
                  <a:pt x="433092" y="251412"/>
                  <a:pt x="382924" y="201244"/>
                </a:cubicBezTo>
                <a:lnTo>
                  <a:pt x="382924" y="201244"/>
                </a:lnTo>
                <a:close/>
                <a:moveTo>
                  <a:pt x="470383" y="113786"/>
                </a:moveTo>
                <a:cubicBezTo>
                  <a:pt x="371913" y="15316"/>
                  <a:pt x="212255" y="15316"/>
                  <a:pt x="113776" y="113786"/>
                </a:cubicBezTo>
                <a:cubicBezTo>
                  <a:pt x="68142" y="159420"/>
                  <a:pt x="39919" y="222456"/>
                  <a:pt x="39919" y="292084"/>
                </a:cubicBezTo>
                <a:cubicBezTo>
                  <a:pt x="39919" y="434864"/>
                  <a:pt x="186604" y="594017"/>
                  <a:pt x="292075" y="724691"/>
                </a:cubicBezTo>
                <a:cubicBezTo>
                  <a:pt x="397545" y="594017"/>
                  <a:pt x="544230" y="434864"/>
                  <a:pt x="544230" y="292084"/>
                </a:cubicBezTo>
                <a:cubicBezTo>
                  <a:pt x="544239" y="222456"/>
                  <a:pt x="516017" y="159410"/>
                  <a:pt x="470383" y="113786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876290" y="2469318"/>
            <a:ext cx="182493" cy="182493"/>
          </a:xfrm>
          <a:custGeom>
            <a:rect b="b" l="l" r="r" t="t"/>
            <a:pathLst>
              <a:path extrusionOk="0" h="204787" w="204787">
                <a:moveTo>
                  <a:pt x="102394" y="204788"/>
                </a:moveTo>
                <a:cubicBezTo>
                  <a:pt x="158944" y="204788"/>
                  <a:pt x="204788" y="158944"/>
                  <a:pt x="204788" y="102394"/>
                </a:cubicBezTo>
                <a:cubicBezTo>
                  <a:pt x="204788" y="45843"/>
                  <a:pt x="158944" y="0"/>
                  <a:pt x="102394" y="0"/>
                </a:cubicBezTo>
                <a:cubicBezTo>
                  <a:pt x="45843" y="0"/>
                  <a:pt x="0" y="45843"/>
                  <a:pt x="0" y="102394"/>
                </a:cubicBezTo>
                <a:cubicBezTo>
                  <a:pt x="63" y="158918"/>
                  <a:pt x="45869" y="204725"/>
                  <a:pt x="102394" y="204788"/>
                </a:cubicBezTo>
                <a:close/>
                <a:moveTo>
                  <a:pt x="24222" y="142875"/>
                </a:moveTo>
                <a:lnTo>
                  <a:pt x="64996" y="142875"/>
                </a:lnTo>
                <a:cubicBezTo>
                  <a:pt x="66973" y="158329"/>
                  <a:pt x="71623" y="173322"/>
                  <a:pt x="78739" y="187182"/>
                </a:cubicBezTo>
                <a:cubicBezTo>
                  <a:pt x="55227" y="180578"/>
                  <a:pt x="35494" y="164541"/>
                  <a:pt x="24222" y="142875"/>
                </a:cubicBezTo>
                <a:close/>
                <a:moveTo>
                  <a:pt x="102394" y="14288"/>
                </a:moveTo>
                <a:cubicBezTo>
                  <a:pt x="110058" y="14288"/>
                  <a:pt x="120188" y="32041"/>
                  <a:pt x="125309" y="61913"/>
                </a:cubicBezTo>
                <a:lnTo>
                  <a:pt x="79479" y="61913"/>
                </a:lnTo>
                <a:cubicBezTo>
                  <a:pt x="84600" y="32041"/>
                  <a:pt x="94729" y="14288"/>
                  <a:pt x="102394" y="14288"/>
                </a:cubicBezTo>
                <a:close/>
                <a:moveTo>
                  <a:pt x="127260" y="76200"/>
                </a:moveTo>
                <a:cubicBezTo>
                  <a:pt x="128150" y="84903"/>
                  <a:pt x="128593" y="93646"/>
                  <a:pt x="128588" y="102394"/>
                </a:cubicBezTo>
                <a:cubicBezTo>
                  <a:pt x="128593" y="111142"/>
                  <a:pt x="128150" y="119885"/>
                  <a:pt x="127260" y="128588"/>
                </a:cubicBezTo>
                <a:lnTo>
                  <a:pt x="77528" y="128588"/>
                </a:lnTo>
                <a:cubicBezTo>
                  <a:pt x="75757" y="111170"/>
                  <a:pt x="75757" y="93618"/>
                  <a:pt x="77528" y="76200"/>
                </a:cubicBezTo>
                <a:close/>
                <a:moveTo>
                  <a:pt x="190500" y="102394"/>
                </a:moveTo>
                <a:cubicBezTo>
                  <a:pt x="190507" y="111276"/>
                  <a:pt x="189167" y="120108"/>
                  <a:pt x="186524" y="128588"/>
                </a:cubicBezTo>
                <a:lnTo>
                  <a:pt x="141603" y="128588"/>
                </a:lnTo>
                <a:cubicBezTo>
                  <a:pt x="142429" y="120012"/>
                  <a:pt x="142875" y="111202"/>
                  <a:pt x="142875" y="102394"/>
                </a:cubicBezTo>
                <a:cubicBezTo>
                  <a:pt x="142875" y="93585"/>
                  <a:pt x="142429" y="84775"/>
                  <a:pt x="141603" y="76200"/>
                </a:cubicBezTo>
                <a:lnTo>
                  <a:pt x="186524" y="76200"/>
                </a:lnTo>
                <a:cubicBezTo>
                  <a:pt x="189167" y="84680"/>
                  <a:pt x="190507" y="93512"/>
                  <a:pt x="190500" y="102394"/>
                </a:cubicBezTo>
                <a:close/>
                <a:moveTo>
                  <a:pt x="102394" y="190500"/>
                </a:moveTo>
                <a:cubicBezTo>
                  <a:pt x="94729" y="190500"/>
                  <a:pt x="84600" y="172746"/>
                  <a:pt x="79479" y="142875"/>
                </a:cubicBezTo>
                <a:lnTo>
                  <a:pt x="125309" y="142875"/>
                </a:lnTo>
                <a:cubicBezTo>
                  <a:pt x="120188" y="172746"/>
                  <a:pt x="110058" y="190500"/>
                  <a:pt x="102394" y="190500"/>
                </a:cubicBezTo>
                <a:close/>
                <a:moveTo>
                  <a:pt x="63184" y="128588"/>
                </a:moveTo>
                <a:lnTo>
                  <a:pt x="18264" y="128588"/>
                </a:lnTo>
                <a:cubicBezTo>
                  <a:pt x="12962" y="111527"/>
                  <a:pt x="12962" y="93260"/>
                  <a:pt x="18264" y="76200"/>
                </a:cubicBezTo>
                <a:lnTo>
                  <a:pt x="63184" y="76200"/>
                </a:lnTo>
                <a:cubicBezTo>
                  <a:pt x="62359" y="84775"/>
                  <a:pt x="61913" y="93585"/>
                  <a:pt x="61913" y="102394"/>
                </a:cubicBezTo>
                <a:cubicBezTo>
                  <a:pt x="61913" y="111202"/>
                  <a:pt x="62359" y="120012"/>
                  <a:pt x="63184" y="128588"/>
                </a:cubicBezTo>
                <a:close/>
                <a:moveTo>
                  <a:pt x="126048" y="187182"/>
                </a:moveTo>
                <a:cubicBezTo>
                  <a:pt x="133164" y="173322"/>
                  <a:pt x="137815" y="158329"/>
                  <a:pt x="139791" y="142875"/>
                </a:cubicBezTo>
                <a:lnTo>
                  <a:pt x="180565" y="142875"/>
                </a:lnTo>
                <a:cubicBezTo>
                  <a:pt x="169294" y="164541"/>
                  <a:pt x="149561" y="180578"/>
                  <a:pt x="126048" y="187182"/>
                </a:cubicBezTo>
                <a:close/>
                <a:moveTo>
                  <a:pt x="180565" y="61913"/>
                </a:moveTo>
                <a:lnTo>
                  <a:pt x="139791" y="61913"/>
                </a:lnTo>
                <a:cubicBezTo>
                  <a:pt x="137815" y="46458"/>
                  <a:pt x="133164" y="31466"/>
                  <a:pt x="126048" y="17606"/>
                </a:cubicBezTo>
                <a:cubicBezTo>
                  <a:pt x="149561" y="24210"/>
                  <a:pt x="169294" y="40247"/>
                  <a:pt x="180565" y="61913"/>
                </a:cubicBezTo>
                <a:close/>
                <a:moveTo>
                  <a:pt x="78739" y="17606"/>
                </a:moveTo>
                <a:cubicBezTo>
                  <a:pt x="71623" y="31466"/>
                  <a:pt x="66973" y="46458"/>
                  <a:pt x="64996" y="61913"/>
                </a:cubicBezTo>
                <a:lnTo>
                  <a:pt x="24222" y="61913"/>
                </a:lnTo>
                <a:cubicBezTo>
                  <a:pt x="35494" y="40247"/>
                  <a:pt x="55227" y="24210"/>
                  <a:pt x="78739" y="17606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876290" y="4839987"/>
            <a:ext cx="182493" cy="132286"/>
          </a:xfrm>
          <a:custGeom>
            <a:rect b="b" l="l" r="r" t="t"/>
            <a:pathLst>
              <a:path extrusionOk="0" h="690448" w="952500">
                <a:moveTo>
                  <a:pt x="85058" y="0"/>
                </a:moveTo>
                <a:lnTo>
                  <a:pt x="867442" y="0"/>
                </a:lnTo>
                <a:cubicBezTo>
                  <a:pt x="914375" y="94"/>
                  <a:pt x="952400" y="38115"/>
                  <a:pt x="952500" y="85049"/>
                </a:cubicBezTo>
                <a:lnTo>
                  <a:pt x="952500" y="605400"/>
                </a:lnTo>
                <a:cubicBezTo>
                  <a:pt x="952400" y="652333"/>
                  <a:pt x="914375" y="690354"/>
                  <a:pt x="867442" y="690448"/>
                </a:cubicBezTo>
                <a:lnTo>
                  <a:pt x="85058" y="690448"/>
                </a:lnTo>
                <a:cubicBezTo>
                  <a:pt x="38125" y="690354"/>
                  <a:pt x="100" y="652333"/>
                  <a:pt x="0" y="605400"/>
                </a:cubicBezTo>
                <a:lnTo>
                  <a:pt x="0" y="85049"/>
                </a:lnTo>
                <a:cubicBezTo>
                  <a:pt x="100" y="38115"/>
                  <a:pt x="38125" y="94"/>
                  <a:pt x="85058" y="0"/>
                </a:cubicBezTo>
                <a:close/>
                <a:moveTo>
                  <a:pt x="106766" y="56026"/>
                </a:moveTo>
                <a:lnTo>
                  <a:pt x="452609" y="354530"/>
                </a:lnTo>
                <a:cubicBezTo>
                  <a:pt x="466182" y="366275"/>
                  <a:pt x="486319" y="366275"/>
                  <a:pt x="499891" y="354530"/>
                </a:cubicBezTo>
                <a:lnTo>
                  <a:pt x="845734" y="56026"/>
                </a:lnTo>
                <a:close/>
                <a:moveTo>
                  <a:pt x="896474" y="86020"/>
                </a:moveTo>
                <a:lnTo>
                  <a:pt x="536448" y="396773"/>
                </a:lnTo>
                <a:cubicBezTo>
                  <a:pt x="501978" y="426921"/>
                  <a:pt x="450522" y="426921"/>
                  <a:pt x="416052" y="396773"/>
                </a:cubicBezTo>
                <a:lnTo>
                  <a:pt x="56026" y="86020"/>
                </a:lnTo>
                <a:lnTo>
                  <a:pt x="56026" y="605400"/>
                </a:lnTo>
                <a:cubicBezTo>
                  <a:pt x="56115" y="621395"/>
                  <a:pt x="69063" y="634339"/>
                  <a:pt x="85058" y="634422"/>
                </a:cubicBezTo>
                <a:lnTo>
                  <a:pt x="867442" y="634422"/>
                </a:lnTo>
                <a:cubicBezTo>
                  <a:pt x="883437" y="634339"/>
                  <a:pt x="896385" y="621395"/>
                  <a:pt x="896474" y="605400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884428" y="5141144"/>
            <a:ext cx="167877" cy="167822"/>
          </a:xfrm>
          <a:custGeom>
            <a:rect b="b" l="l" r="r" t="t"/>
            <a:pathLst>
              <a:path extrusionOk="0" h="282486" w="282579">
                <a:moveTo>
                  <a:pt x="202053" y="282466"/>
                </a:moveTo>
                <a:cubicBezTo>
                  <a:pt x="116982" y="284675"/>
                  <a:pt x="-52077" y="108308"/>
                  <a:pt x="15629" y="35388"/>
                </a:cubicBezTo>
                <a:cubicBezTo>
                  <a:pt x="27608" y="21266"/>
                  <a:pt x="39963" y="1823"/>
                  <a:pt x="58787" y="59"/>
                </a:cubicBezTo>
                <a:cubicBezTo>
                  <a:pt x="67344" y="-475"/>
                  <a:pt x="75732" y="2616"/>
                  <a:pt x="81897" y="8575"/>
                </a:cubicBezTo>
                <a:lnTo>
                  <a:pt x="115742" y="42392"/>
                </a:lnTo>
                <a:cubicBezTo>
                  <a:pt x="127688" y="54446"/>
                  <a:pt x="127601" y="73902"/>
                  <a:pt x="115546" y="85849"/>
                </a:cubicBezTo>
                <a:cubicBezTo>
                  <a:pt x="115298" y="86095"/>
                  <a:pt x="115045" y="86338"/>
                  <a:pt x="114788" y="86576"/>
                </a:cubicBezTo>
                <a:lnTo>
                  <a:pt x="105812" y="94808"/>
                </a:lnTo>
                <a:cubicBezTo>
                  <a:pt x="92923" y="105630"/>
                  <a:pt x="114072" y="131476"/>
                  <a:pt x="133517" y="151921"/>
                </a:cubicBezTo>
                <a:cubicBezTo>
                  <a:pt x="155762" y="171780"/>
                  <a:pt x="176635" y="188611"/>
                  <a:pt x="187867" y="176691"/>
                </a:cubicBezTo>
                <a:lnTo>
                  <a:pt x="196011" y="167803"/>
                </a:lnTo>
                <a:cubicBezTo>
                  <a:pt x="207551" y="155346"/>
                  <a:pt x="227005" y="154603"/>
                  <a:pt x="239462" y="166144"/>
                </a:cubicBezTo>
                <a:cubicBezTo>
                  <a:pt x="239711" y="166375"/>
                  <a:pt x="239957" y="166610"/>
                  <a:pt x="240199" y="166850"/>
                </a:cubicBezTo>
                <a:lnTo>
                  <a:pt x="273578" y="200229"/>
                </a:lnTo>
                <a:cubicBezTo>
                  <a:pt x="279770" y="206458"/>
                  <a:pt x="283024" y="215025"/>
                  <a:pt x="282531" y="223795"/>
                </a:cubicBezTo>
                <a:cubicBezTo>
                  <a:pt x="281154" y="239491"/>
                  <a:pt x="266895" y="250984"/>
                  <a:pt x="254314" y="261123"/>
                </a:cubicBezTo>
                <a:cubicBezTo>
                  <a:pt x="240284" y="274689"/>
                  <a:pt x="221569" y="282332"/>
                  <a:pt x="202053" y="282466"/>
                </a:cubicBezTo>
                <a:close/>
                <a:moveTo>
                  <a:pt x="61256" y="18993"/>
                </a:moveTo>
                <a:cubicBezTo>
                  <a:pt x="52827" y="19193"/>
                  <a:pt x="43937" y="30917"/>
                  <a:pt x="36165" y="40373"/>
                </a:cubicBezTo>
                <a:cubicBezTo>
                  <a:pt x="1318" y="78399"/>
                  <a:pt x="20439" y="126436"/>
                  <a:pt x="86165" y="196709"/>
                </a:cubicBezTo>
                <a:cubicBezTo>
                  <a:pt x="156043" y="262154"/>
                  <a:pt x="204168" y="281194"/>
                  <a:pt x="242361" y="246292"/>
                </a:cubicBezTo>
                <a:cubicBezTo>
                  <a:pt x="251505" y="238920"/>
                  <a:pt x="262886" y="229752"/>
                  <a:pt x="263551" y="222130"/>
                </a:cubicBezTo>
                <a:cubicBezTo>
                  <a:pt x="263639" y="221129"/>
                  <a:pt x="263909" y="218083"/>
                  <a:pt x="259668" y="213228"/>
                </a:cubicBezTo>
                <a:lnTo>
                  <a:pt x="226730" y="180318"/>
                </a:lnTo>
                <a:cubicBezTo>
                  <a:pt x="199131" y="159599"/>
                  <a:pt x="205788" y="245691"/>
                  <a:pt x="118932" y="164435"/>
                </a:cubicBezTo>
                <a:cubicBezTo>
                  <a:pt x="36179" y="76806"/>
                  <a:pt x="123164" y="83499"/>
                  <a:pt x="102273" y="55861"/>
                </a:cubicBezTo>
                <a:lnTo>
                  <a:pt x="68893" y="22481"/>
                </a:lnTo>
                <a:cubicBezTo>
                  <a:pt x="66867" y="20414"/>
                  <a:pt x="64146" y="19171"/>
                  <a:pt x="61256" y="18993"/>
                </a:cubicBez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618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11" Type="http://schemas.openxmlformats.org/officeDocument/2006/relationships/image" Target="../media/image20.jpg"/><Relationship Id="rId10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6.jp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5.gif"/><Relationship Id="rId11" Type="http://schemas.openxmlformats.org/officeDocument/2006/relationships/image" Target="../media/image11.jpg"/><Relationship Id="rId10" Type="http://schemas.openxmlformats.org/officeDocument/2006/relationships/image" Target="../media/image15.jpg"/><Relationship Id="rId9" Type="http://schemas.openxmlformats.org/officeDocument/2006/relationships/image" Target="../media/image1.jp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4.jp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"/>
          <p:cNvSpPr txBox="1"/>
          <p:nvPr>
            <p:ph idx="1" type="body"/>
          </p:nvPr>
        </p:nvSpPr>
        <p:spPr>
          <a:xfrm>
            <a:off x="844837" y="2714624"/>
            <a:ext cx="8265824" cy="1453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Методы и приёмы предупреждения проблемного поведения в работе учителя инклюзивного класса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с детьми ОВЗ </a:t>
            </a:r>
            <a:endParaRPr/>
          </a:p>
        </p:txBody>
      </p:sp>
      <p:sp>
        <p:nvSpPr>
          <p:cNvPr id="305" name="Google Shape;305;p1"/>
          <p:cNvSpPr txBox="1"/>
          <p:nvPr>
            <p:ph idx="2" type="body"/>
          </p:nvPr>
        </p:nvSpPr>
        <p:spPr>
          <a:xfrm>
            <a:off x="844837" y="4765638"/>
            <a:ext cx="7003763" cy="31892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91425" wrap="square" tIns="36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Патанин И.В. социальный педагог ГБОУ «Курчатовская школа»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"/>
          <p:cNvSpPr txBox="1"/>
          <p:nvPr>
            <p:ph type="title"/>
          </p:nvPr>
        </p:nvSpPr>
        <p:spPr>
          <a:xfrm>
            <a:off x="442914" y="230702"/>
            <a:ext cx="10761192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ru-RU"/>
              <a:t>Проект «Успешные дети»</a:t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 rot="-650659">
            <a:off x="1385463" y="2486751"/>
            <a:ext cx="1540197" cy="1540197"/>
          </a:xfrm>
          <a:prstGeom prst="arc">
            <a:avLst>
              <a:gd fmla="val 12058226" name="adj1"/>
              <a:gd fmla="val 17855149" name="adj2"/>
            </a:avLst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2"/>
          <p:cNvSpPr/>
          <p:nvPr/>
        </p:nvSpPr>
        <p:spPr>
          <a:xfrm rot="2700000">
            <a:off x="775124" y="3843758"/>
            <a:ext cx="1158572" cy="1180944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8FE5CF"/>
              </a:gs>
              <a:gs pos="100000">
                <a:srgbClr val="48D4A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3" name="Google Shape;313;p2"/>
          <p:cNvSpPr/>
          <p:nvPr/>
        </p:nvSpPr>
        <p:spPr>
          <a:xfrm rot="2700000">
            <a:off x="704809" y="3808600"/>
            <a:ext cx="1158572" cy="1180944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4" name="Google Shape;314;p2"/>
          <p:cNvSpPr/>
          <p:nvPr/>
        </p:nvSpPr>
        <p:spPr>
          <a:xfrm rot="2700000">
            <a:off x="3216293" y="1585727"/>
            <a:ext cx="1158572" cy="1180944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92E4DC"/>
              </a:gs>
              <a:gs pos="100000">
                <a:srgbClr val="48D4A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2"/>
          <p:cNvSpPr/>
          <p:nvPr/>
        </p:nvSpPr>
        <p:spPr>
          <a:xfrm rot="2700000">
            <a:off x="3170915" y="1546605"/>
            <a:ext cx="1158572" cy="1180944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2"/>
          <p:cNvSpPr/>
          <p:nvPr/>
        </p:nvSpPr>
        <p:spPr>
          <a:xfrm rot="2700000">
            <a:off x="5649840" y="3792289"/>
            <a:ext cx="1158572" cy="1180944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84D8EC"/>
              </a:gs>
              <a:gs pos="100000">
                <a:srgbClr val="40C5E2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2"/>
          <p:cNvSpPr/>
          <p:nvPr/>
        </p:nvSpPr>
        <p:spPr>
          <a:xfrm rot="2700000">
            <a:off x="5579524" y="3757132"/>
            <a:ext cx="1158572" cy="1180944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2"/>
          <p:cNvSpPr/>
          <p:nvPr/>
        </p:nvSpPr>
        <p:spPr>
          <a:xfrm rot="2700000">
            <a:off x="7563981" y="1693011"/>
            <a:ext cx="1158572" cy="1180944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76CAFF"/>
              </a:gs>
              <a:gs pos="100000">
                <a:srgbClr val="76CA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2"/>
          <p:cNvSpPr/>
          <p:nvPr/>
        </p:nvSpPr>
        <p:spPr>
          <a:xfrm rot="2700000">
            <a:off x="7521334" y="1623338"/>
            <a:ext cx="1158572" cy="1180944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2"/>
          <p:cNvSpPr/>
          <p:nvPr/>
        </p:nvSpPr>
        <p:spPr>
          <a:xfrm rot="2700000">
            <a:off x="10167171" y="3320207"/>
            <a:ext cx="1158572" cy="1180944"/>
          </a:xfrm>
          <a:prstGeom prst="roundRect">
            <a:avLst>
              <a:gd fmla="val 29917" name="adj"/>
            </a:avLst>
          </a:prstGeom>
          <a:gradFill>
            <a:gsLst>
              <a:gs pos="0">
                <a:srgbClr val="8FCBFB">
                  <a:alpha val="69803"/>
                </a:srgbClr>
              </a:gs>
              <a:gs pos="100000">
                <a:srgbClr val="76CA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2"/>
          <p:cNvSpPr/>
          <p:nvPr/>
        </p:nvSpPr>
        <p:spPr>
          <a:xfrm rot="2700000">
            <a:off x="10096855" y="3285050"/>
            <a:ext cx="1158572" cy="1180944"/>
          </a:xfrm>
          <a:prstGeom prst="roundRect">
            <a:avLst>
              <a:gd fmla="val 29917" name="adj"/>
            </a:avLst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2"/>
          <p:cNvSpPr txBox="1"/>
          <p:nvPr/>
        </p:nvSpPr>
        <p:spPr>
          <a:xfrm>
            <a:off x="442914" y="553752"/>
            <a:ext cx="5689611" cy="28814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 200 педагогов Курчатовской школы участвуют в проекте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"/>
          <p:cNvSpPr/>
          <p:nvPr/>
        </p:nvSpPr>
        <p:spPr>
          <a:xfrm rot="-650659">
            <a:off x="6235394" y="2599657"/>
            <a:ext cx="1540197" cy="1540197"/>
          </a:xfrm>
          <a:prstGeom prst="arc">
            <a:avLst>
              <a:gd fmla="val 12058226" name="adj1"/>
              <a:gd fmla="val 17855149" name="adj2"/>
            </a:avLst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4" name="Google Shape;324;p2"/>
          <p:cNvSpPr/>
          <p:nvPr/>
        </p:nvSpPr>
        <p:spPr>
          <a:xfrm flipH="1" rot="-10149341">
            <a:off x="4160661" y="3116898"/>
            <a:ext cx="1540197" cy="1540197"/>
          </a:xfrm>
          <a:prstGeom prst="arc">
            <a:avLst>
              <a:gd fmla="val 12058226" name="adj1"/>
              <a:gd fmla="val 17855149" name="adj2"/>
            </a:avLst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2"/>
          <p:cNvSpPr/>
          <p:nvPr/>
        </p:nvSpPr>
        <p:spPr>
          <a:xfrm flipH="1" rot="-10149341">
            <a:off x="8409827" y="2240961"/>
            <a:ext cx="1540197" cy="1540197"/>
          </a:xfrm>
          <a:prstGeom prst="arc">
            <a:avLst>
              <a:gd fmla="val 12058226" name="adj1"/>
              <a:gd fmla="val 17855149" name="adj2"/>
            </a:avLst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sm" w="sm" type="none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6" name="Google Shape;326;p2"/>
          <p:cNvGrpSpPr/>
          <p:nvPr/>
        </p:nvGrpSpPr>
        <p:grpSpPr>
          <a:xfrm>
            <a:off x="10325597" y="3607086"/>
            <a:ext cx="691166" cy="629096"/>
            <a:chOff x="3221" y="1599"/>
            <a:chExt cx="1236" cy="1125"/>
          </a:xfrm>
        </p:grpSpPr>
        <p:sp>
          <p:nvSpPr>
            <p:cNvPr id="327" name="Google Shape;327;p2"/>
            <p:cNvSpPr/>
            <p:nvPr/>
          </p:nvSpPr>
          <p:spPr>
            <a:xfrm>
              <a:off x="3221" y="2329"/>
              <a:ext cx="763" cy="395"/>
            </a:xfrm>
            <a:custGeom>
              <a:rect b="b" l="l" r="r" t="t"/>
              <a:pathLst>
                <a:path extrusionOk="0" h="166" w="321">
                  <a:moveTo>
                    <a:pt x="0" y="118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129" y="0"/>
                    <a:pt x="160" y="1"/>
                    <a:pt x="180" y="20"/>
                  </a:cubicBezTo>
                  <a:cubicBezTo>
                    <a:pt x="321" y="166"/>
                    <a:pt x="321" y="166"/>
                    <a:pt x="321" y="166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129" y="2143"/>
              <a:ext cx="328" cy="345"/>
            </a:xfrm>
            <a:custGeom>
              <a:rect b="b" l="l" r="r" t="t"/>
              <a:pathLst>
                <a:path extrusionOk="0" h="145" w="138">
                  <a:moveTo>
                    <a:pt x="0" y="0"/>
                  </a:moveTo>
                  <a:cubicBezTo>
                    <a:pt x="4" y="3"/>
                    <a:pt x="8" y="6"/>
                    <a:pt x="11" y="9"/>
                  </a:cubicBezTo>
                  <a:cubicBezTo>
                    <a:pt x="138" y="145"/>
                    <a:pt x="138" y="145"/>
                    <a:pt x="138" y="145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701" y="2139"/>
              <a:ext cx="311" cy="292"/>
            </a:xfrm>
            <a:custGeom>
              <a:rect b="b" l="l" r="r" t="t"/>
              <a:pathLst>
                <a:path extrusionOk="0" h="123" w="131">
                  <a:moveTo>
                    <a:pt x="0" y="123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3" y="6"/>
                    <a:pt x="127" y="3"/>
                    <a:pt x="131" y="0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30" name="Google Shape;330;p2"/>
            <p:cNvCxnSpPr/>
            <p:nvPr/>
          </p:nvCxnSpPr>
          <p:spPr>
            <a:xfrm>
              <a:off x="3613" y="1927"/>
              <a:ext cx="0" cy="419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2"/>
            <p:cNvCxnSpPr/>
            <p:nvPr/>
          </p:nvCxnSpPr>
          <p:spPr>
            <a:xfrm rot="10800000">
              <a:off x="3701" y="2072"/>
              <a:ext cx="0" cy="359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2"/>
            <p:cNvCxnSpPr/>
            <p:nvPr/>
          </p:nvCxnSpPr>
          <p:spPr>
            <a:xfrm>
              <a:off x="3786" y="2072"/>
              <a:ext cx="0" cy="274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2"/>
            <p:cNvCxnSpPr/>
            <p:nvPr/>
          </p:nvCxnSpPr>
          <p:spPr>
            <a:xfrm>
              <a:off x="3786" y="1927"/>
              <a:ext cx="0" cy="145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4" name="Google Shape;334;p2"/>
            <p:cNvSpPr/>
            <p:nvPr/>
          </p:nvSpPr>
          <p:spPr>
            <a:xfrm>
              <a:off x="3618" y="1599"/>
              <a:ext cx="164" cy="161"/>
            </a:xfrm>
            <a:prstGeom prst="ellipse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544" y="1813"/>
              <a:ext cx="311" cy="259"/>
            </a:xfrm>
            <a:custGeom>
              <a:rect b="b" l="l" r="r" t="t"/>
              <a:pathLst>
                <a:path extrusionOk="0" h="109" w="131">
                  <a:moveTo>
                    <a:pt x="0" y="109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1" y="0"/>
                    <a:pt x="131" y="10"/>
                    <a:pt x="131" y="22"/>
                  </a:cubicBezTo>
                  <a:cubicBezTo>
                    <a:pt x="131" y="100"/>
                    <a:pt x="131" y="100"/>
                    <a:pt x="131" y="100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36" name="Google Shape;336;p2"/>
            <p:cNvCxnSpPr/>
            <p:nvPr/>
          </p:nvCxnSpPr>
          <p:spPr>
            <a:xfrm>
              <a:off x="3613" y="2072"/>
              <a:ext cx="173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"/>
            <p:cNvCxnSpPr/>
            <p:nvPr/>
          </p:nvCxnSpPr>
          <p:spPr>
            <a:xfrm>
              <a:off x="3701" y="1813"/>
              <a:ext cx="0" cy="92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38" name="Google Shape;338;p2"/>
            <p:cNvSpPr/>
            <p:nvPr/>
          </p:nvSpPr>
          <p:spPr>
            <a:xfrm>
              <a:off x="4072" y="1794"/>
              <a:ext cx="294" cy="197"/>
            </a:xfrm>
            <a:custGeom>
              <a:rect b="b" l="l" r="r" t="t"/>
              <a:pathLst>
                <a:path extrusionOk="0" h="83" w="124">
                  <a:moveTo>
                    <a:pt x="71" y="83"/>
                  </a:moveTo>
                  <a:cubicBezTo>
                    <a:pt x="124" y="83"/>
                    <a:pt x="124" y="83"/>
                    <a:pt x="124" y="83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1" y="21"/>
                    <a:pt x="62" y="1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36"/>
                    <a:pt x="62" y="36"/>
                    <a:pt x="62" y="36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39" name="Google Shape;339;p2"/>
            <p:cNvCxnSpPr/>
            <p:nvPr/>
          </p:nvCxnSpPr>
          <p:spPr>
            <a:xfrm>
              <a:off x="4072" y="1941"/>
              <a:ext cx="0" cy="267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40" name="Google Shape;340;p2"/>
            <p:cNvSpPr/>
            <p:nvPr/>
          </p:nvSpPr>
          <p:spPr>
            <a:xfrm>
              <a:off x="3373" y="2398"/>
              <a:ext cx="423" cy="216"/>
            </a:xfrm>
            <a:custGeom>
              <a:rect b="b" l="l" r="r" t="t"/>
              <a:pathLst>
                <a:path extrusionOk="0" h="91" w="178">
                  <a:moveTo>
                    <a:pt x="79" y="0"/>
                  </a:moveTo>
                  <a:cubicBezTo>
                    <a:pt x="72" y="0"/>
                    <a:pt x="66" y="2"/>
                    <a:pt x="61" y="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73"/>
                    <a:pt x="17" y="84"/>
                    <a:pt x="30" y="88"/>
                  </a:cubicBezTo>
                  <a:cubicBezTo>
                    <a:pt x="41" y="91"/>
                    <a:pt x="52" y="87"/>
                    <a:pt x="63" y="83"/>
                  </a:cubicBezTo>
                  <a:cubicBezTo>
                    <a:pt x="73" y="78"/>
                    <a:pt x="83" y="73"/>
                    <a:pt x="94" y="71"/>
                  </a:cubicBezTo>
                  <a:cubicBezTo>
                    <a:pt x="115" y="68"/>
                    <a:pt x="136" y="79"/>
                    <a:pt x="156" y="85"/>
                  </a:cubicBezTo>
                  <a:cubicBezTo>
                    <a:pt x="164" y="88"/>
                    <a:pt x="171" y="90"/>
                    <a:pt x="178" y="91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3" y="3"/>
                    <a:pt x="86" y="0"/>
                    <a:pt x="79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41" name="Google Shape;341;p2"/>
          <p:cNvSpPr/>
          <p:nvPr/>
        </p:nvSpPr>
        <p:spPr>
          <a:xfrm>
            <a:off x="5956957" y="4086179"/>
            <a:ext cx="490556" cy="499019"/>
          </a:xfrm>
          <a:custGeom>
            <a:rect b="b" l="l" r="r" t="t"/>
            <a:pathLst>
              <a:path extrusionOk="0" h="523088" w="521539">
                <a:moveTo>
                  <a:pt x="158834" y="340268"/>
                </a:moveTo>
                <a:cubicBezTo>
                  <a:pt x="156787" y="339459"/>
                  <a:pt x="154688" y="338789"/>
                  <a:pt x="152551" y="338263"/>
                </a:cubicBezTo>
                <a:lnTo>
                  <a:pt x="152551" y="338263"/>
                </a:lnTo>
                <a:cubicBezTo>
                  <a:pt x="149491" y="337509"/>
                  <a:pt x="147324" y="334788"/>
                  <a:pt x="147273" y="331637"/>
                </a:cubicBezTo>
                <a:lnTo>
                  <a:pt x="147215" y="328510"/>
                </a:lnTo>
                <a:cubicBezTo>
                  <a:pt x="147215" y="328266"/>
                  <a:pt x="147180" y="328022"/>
                  <a:pt x="147180" y="327772"/>
                </a:cubicBezTo>
                <a:lnTo>
                  <a:pt x="147180" y="327772"/>
                </a:lnTo>
                <a:cubicBezTo>
                  <a:pt x="147134" y="327292"/>
                  <a:pt x="146918" y="326845"/>
                  <a:pt x="146570" y="326511"/>
                </a:cubicBezTo>
                <a:cubicBezTo>
                  <a:pt x="146254" y="326198"/>
                  <a:pt x="145847" y="325995"/>
                  <a:pt x="145408" y="325930"/>
                </a:cubicBezTo>
                <a:lnTo>
                  <a:pt x="145012" y="325930"/>
                </a:lnTo>
                <a:lnTo>
                  <a:pt x="145012" y="325930"/>
                </a:lnTo>
                <a:lnTo>
                  <a:pt x="134295" y="326122"/>
                </a:lnTo>
                <a:cubicBezTo>
                  <a:pt x="134050" y="326150"/>
                  <a:pt x="133803" y="326163"/>
                  <a:pt x="133557" y="326162"/>
                </a:cubicBezTo>
                <a:lnTo>
                  <a:pt x="133557" y="326162"/>
                </a:lnTo>
                <a:cubicBezTo>
                  <a:pt x="133077" y="326208"/>
                  <a:pt x="132629" y="326425"/>
                  <a:pt x="132295" y="326773"/>
                </a:cubicBezTo>
                <a:cubicBezTo>
                  <a:pt x="131983" y="327088"/>
                  <a:pt x="131779" y="327495"/>
                  <a:pt x="131714" y="327935"/>
                </a:cubicBezTo>
                <a:cubicBezTo>
                  <a:pt x="131714" y="328063"/>
                  <a:pt x="131714" y="328196"/>
                  <a:pt x="131714" y="328330"/>
                </a:cubicBezTo>
                <a:lnTo>
                  <a:pt x="131714" y="328330"/>
                </a:lnTo>
                <a:lnTo>
                  <a:pt x="131767" y="331422"/>
                </a:lnTo>
                <a:cubicBezTo>
                  <a:pt x="132079" y="334760"/>
                  <a:pt x="129972" y="337848"/>
                  <a:pt x="126751" y="338775"/>
                </a:cubicBezTo>
                <a:cubicBezTo>
                  <a:pt x="122516" y="339964"/>
                  <a:pt x="118463" y="341724"/>
                  <a:pt x="114702" y="344005"/>
                </a:cubicBezTo>
                <a:lnTo>
                  <a:pt x="114702" y="344005"/>
                </a:lnTo>
                <a:cubicBezTo>
                  <a:pt x="112008" y="345615"/>
                  <a:pt x="108571" y="345227"/>
                  <a:pt x="106304" y="343058"/>
                </a:cubicBezTo>
                <a:lnTo>
                  <a:pt x="103595" y="340448"/>
                </a:lnTo>
                <a:cubicBezTo>
                  <a:pt x="103211" y="340071"/>
                  <a:pt x="102692" y="339862"/>
                  <a:pt x="102154" y="339867"/>
                </a:cubicBezTo>
                <a:cubicBezTo>
                  <a:pt x="101638" y="339875"/>
                  <a:pt x="101146" y="340084"/>
                  <a:pt x="100782" y="340448"/>
                </a:cubicBezTo>
                <a:lnTo>
                  <a:pt x="92872" y="348725"/>
                </a:lnTo>
                <a:cubicBezTo>
                  <a:pt x="92496" y="349110"/>
                  <a:pt x="92287" y="349628"/>
                  <a:pt x="92291" y="350166"/>
                </a:cubicBezTo>
                <a:cubicBezTo>
                  <a:pt x="92299" y="350682"/>
                  <a:pt x="92507" y="351174"/>
                  <a:pt x="92872" y="351538"/>
                </a:cubicBezTo>
                <a:lnTo>
                  <a:pt x="95580" y="354148"/>
                </a:lnTo>
                <a:lnTo>
                  <a:pt x="95580" y="354148"/>
                </a:lnTo>
                <a:cubicBezTo>
                  <a:pt x="97850" y="356329"/>
                  <a:pt x="98366" y="359766"/>
                  <a:pt x="96836" y="362517"/>
                </a:cubicBezTo>
                <a:cubicBezTo>
                  <a:pt x="94714" y="366361"/>
                  <a:pt x="93100" y="370463"/>
                  <a:pt x="92035" y="374723"/>
                </a:cubicBezTo>
                <a:lnTo>
                  <a:pt x="92035" y="374723"/>
                </a:lnTo>
                <a:cubicBezTo>
                  <a:pt x="91281" y="377782"/>
                  <a:pt x="88560" y="379949"/>
                  <a:pt x="85409" y="380000"/>
                </a:cubicBezTo>
                <a:lnTo>
                  <a:pt x="81654" y="380070"/>
                </a:lnTo>
                <a:cubicBezTo>
                  <a:pt x="81133" y="380083"/>
                  <a:pt x="80639" y="380305"/>
                  <a:pt x="80283" y="380686"/>
                </a:cubicBezTo>
                <a:cubicBezTo>
                  <a:pt x="79908" y="381070"/>
                  <a:pt x="79700" y="381585"/>
                  <a:pt x="79702" y="382121"/>
                </a:cubicBezTo>
                <a:lnTo>
                  <a:pt x="79911" y="393571"/>
                </a:lnTo>
                <a:cubicBezTo>
                  <a:pt x="79927" y="394092"/>
                  <a:pt x="80148" y="394585"/>
                  <a:pt x="80527" y="394943"/>
                </a:cubicBezTo>
                <a:cubicBezTo>
                  <a:pt x="80910" y="395319"/>
                  <a:pt x="81426" y="395528"/>
                  <a:pt x="81963" y="395524"/>
                </a:cubicBezTo>
                <a:lnTo>
                  <a:pt x="85165" y="395466"/>
                </a:lnTo>
                <a:cubicBezTo>
                  <a:pt x="88506" y="395151"/>
                  <a:pt x="91598" y="397261"/>
                  <a:pt x="92523" y="400488"/>
                </a:cubicBezTo>
                <a:cubicBezTo>
                  <a:pt x="93711" y="404721"/>
                  <a:pt x="95471" y="408773"/>
                  <a:pt x="97754" y="412530"/>
                </a:cubicBezTo>
                <a:lnTo>
                  <a:pt x="97754" y="412530"/>
                </a:lnTo>
                <a:cubicBezTo>
                  <a:pt x="99364" y="415224"/>
                  <a:pt x="98976" y="418661"/>
                  <a:pt x="96807" y="420929"/>
                </a:cubicBezTo>
                <a:lnTo>
                  <a:pt x="94197" y="423637"/>
                </a:lnTo>
                <a:cubicBezTo>
                  <a:pt x="93820" y="424022"/>
                  <a:pt x="93611" y="424540"/>
                  <a:pt x="93616" y="425079"/>
                </a:cubicBezTo>
                <a:cubicBezTo>
                  <a:pt x="93624" y="425594"/>
                  <a:pt x="93832" y="426086"/>
                  <a:pt x="94197" y="426450"/>
                </a:cubicBezTo>
                <a:lnTo>
                  <a:pt x="102444" y="434401"/>
                </a:lnTo>
                <a:cubicBezTo>
                  <a:pt x="102828" y="434780"/>
                  <a:pt x="103347" y="434990"/>
                  <a:pt x="103886" y="434983"/>
                </a:cubicBezTo>
                <a:cubicBezTo>
                  <a:pt x="104402" y="434978"/>
                  <a:pt x="104895" y="434769"/>
                  <a:pt x="105257" y="434401"/>
                </a:cubicBezTo>
                <a:lnTo>
                  <a:pt x="107867" y="431699"/>
                </a:lnTo>
                <a:lnTo>
                  <a:pt x="107867" y="431699"/>
                </a:lnTo>
                <a:cubicBezTo>
                  <a:pt x="110048" y="429429"/>
                  <a:pt x="113485" y="428913"/>
                  <a:pt x="116237" y="430443"/>
                </a:cubicBezTo>
                <a:cubicBezTo>
                  <a:pt x="120080" y="432565"/>
                  <a:pt x="124183" y="434179"/>
                  <a:pt x="128442" y="435244"/>
                </a:cubicBezTo>
                <a:lnTo>
                  <a:pt x="128442" y="435244"/>
                </a:lnTo>
                <a:cubicBezTo>
                  <a:pt x="131501" y="435999"/>
                  <a:pt x="133669" y="438719"/>
                  <a:pt x="133719" y="441870"/>
                </a:cubicBezTo>
                <a:lnTo>
                  <a:pt x="133789" y="445630"/>
                </a:lnTo>
                <a:cubicBezTo>
                  <a:pt x="133803" y="446150"/>
                  <a:pt x="134025" y="446642"/>
                  <a:pt x="134405" y="446996"/>
                </a:cubicBezTo>
                <a:cubicBezTo>
                  <a:pt x="134787" y="447374"/>
                  <a:pt x="135304" y="447584"/>
                  <a:pt x="135841" y="447577"/>
                </a:cubicBezTo>
                <a:lnTo>
                  <a:pt x="147291" y="447368"/>
                </a:lnTo>
                <a:cubicBezTo>
                  <a:pt x="147811" y="447352"/>
                  <a:pt x="148305" y="447131"/>
                  <a:pt x="148662" y="446752"/>
                </a:cubicBezTo>
                <a:cubicBezTo>
                  <a:pt x="149041" y="446371"/>
                  <a:pt x="149250" y="445854"/>
                  <a:pt x="149244" y="445317"/>
                </a:cubicBezTo>
                <a:lnTo>
                  <a:pt x="149186" y="442114"/>
                </a:lnTo>
                <a:cubicBezTo>
                  <a:pt x="148874" y="438775"/>
                  <a:pt x="150983" y="435686"/>
                  <a:pt x="154207" y="434762"/>
                </a:cubicBezTo>
                <a:cubicBezTo>
                  <a:pt x="158443" y="433580"/>
                  <a:pt x="162495" y="431820"/>
                  <a:pt x="166250" y="429531"/>
                </a:cubicBezTo>
                <a:lnTo>
                  <a:pt x="166250" y="429531"/>
                </a:lnTo>
                <a:cubicBezTo>
                  <a:pt x="168940" y="427907"/>
                  <a:pt x="172385" y="428294"/>
                  <a:pt x="174648" y="430472"/>
                </a:cubicBezTo>
                <a:lnTo>
                  <a:pt x="177357" y="433082"/>
                </a:lnTo>
                <a:cubicBezTo>
                  <a:pt x="177742" y="433458"/>
                  <a:pt x="178260" y="433667"/>
                  <a:pt x="178798" y="433663"/>
                </a:cubicBezTo>
                <a:cubicBezTo>
                  <a:pt x="179314" y="433656"/>
                  <a:pt x="179806" y="433448"/>
                  <a:pt x="180170" y="433082"/>
                </a:cubicBezTo>
                <a:lnTo>
                  <a:pt x="188121" y="424835"/>
                </a:lnTo>
                <a:cubicBezTo>
                  <a:pt x="188503" y="424453"/>
                  <a:pt x="188713" y="423933"/>
                  <a:pt x="188702" y="423393"/>
                </a:cubicBezTo>
                <a:cubicBezTo>
                  <a:pt x="188700" y="422877"/>
                  <a:pt x="188490" y="422383"/>
                  <a:pt x="188121" y="422022"/>
                </a:cubicBezTo>
                <a:lnTo>
                  <a:pt x="185418" y="419412"/>
                </a:lnTo>
                <a:lnTo>
                  <a:pt x="185418" y="419412"/>
                </a:lnTo>
                <a:cubicBezTo>
                  <a:pt x="183150" y="417230"/>
                  <a:pt x="182635" y="413794"/>
                  <a:pt x="184163" y="411042"/>
                </a:cubicBezTo>
                <a:cubicBezTo>
                  <a:pt x="185229" y="409123"/>
                  <a:pt x="186165" y="407135"/>
                  <a:pt x="186964" y="405091"/>
                </a:cubicBezTo>
                <a:cubicBezTo>
                  <a:pt x="187769" y="403044"/>
                  <a:pt x="188439" y="400948"/>
                  <a:pt x="188969" y="398814"/>
                </a:cubicBezTo>
                <a:lnTo>
                  <a:pt x="188969" y="398814"/>
                </a:lnTo>
                <a:cubicBezTo>
                  <a:pt x="189706" y="395713"/>
                  <a:pt x="192460" y="393512"/>
                  <a:pt x="195648" y="393478"/>
                </a:cubicBezTo>
                <a:lnTo>
                  <a:pt x="198780" y="393420"/>
                </a:lnTo>
                <a:cubicBezTo>
                  <a:pt x="199019" y="393420"/>
                  <a:pt x="199269" y="393385"/>
                  <a:pt x="199513" y="393385"/>
                </a:cubicBezTo>
                <a:lnTo>
                  <a:pt x="199513" y="393385"/>
                </a:lnTo>
                <a:cubicBezTo>
                  <a:pt x="199992" y="393345"/>
                  <a:pt x="200440" y="393127"/>
                  <a:pt x="200768" y="392775"/>
                </a:cubicBezTo>
                <a:cubicBezTo>
                  <a:pt x="201087" y="392464"/>
                  <a:pt x="201292" y="392054"/>
                  <a:pt x="201349" y="391613"/>
                </a:cubicBezTo>
                <a:cubicBezTo>
                  <a:pt x="201349" y="391479"/>
                  <a:pt x="201349" y="391351"/>
                  <a:pt x="201349" y="391217"/>
                </a:cubicBezTo>
                <a:lnTo>
                  <a:pt x="201349" y="391217"/>
                </a:lnTo>
                <a:lnTo>
                  <a:pt x="201152" y="380500"/>
                </a:lnTo>
                <a:cubicBezTo>
                  <a:pt x="201152" y="380256"/>
                  <a:pt x="201111" y="380012"/>
                  <a:pt x="201111" y="379762"/>
                </a:cubicBezTo>
                <a:lnTo>
                  <a:pt x="201111" y="379762"/>
                </a:lnTo>
                <a:cubicBezTo>
                  <a:pt x="201078" y="379284"/>
                  <a:pt x="200871" y="378836"/>
                  <a:pt x="200530" y="378500"/>
                </a:cubicBezTo>
                <a:cubicBezTo>
                  <a:pt x="200216" y="378186"/>
                  <a:pt x="199808" y="377982"/>
                  <a:pt x="199367" y="377919"/>
                </a:cubicBezTo>
                <a:lnTo>
                  <a:pt x="198978" y="377919"/>
                </a:lnTo>
                <a:lnTo>
                  <a:pt x="198978" y="377919"/>
                </a:lnTo>
                <a:lnTo>
                  <a:pt x="195886" y="377971"/>
                </a:lnTo>
                <a:cubicBezTo>
                  <a:pt x="192546" y="378283"/>
                  <a:pt x="189458" y="376174"/>
                  <a:pt x="188534" y="372950"/>
                </a:cubicBezTo>
                <a:cubicBezTo>
                  <a:pt x="187349" y="368715"/>
                  <a:pt x="185589" y="364663"/>
                  <a:pt x="183303" y="360907"/>
                </a:cubicBezTo>
                <a:lnTo>
                  <a:pt x="183303" y="360907"/>
                </a:lnTo>
                <a:cubicBezTo>
                  <a:pt x="181679" y="358217"/>
                  <a:pt x="182065" y="354772"/>
                  <a:pt x="184244" y="352509"/>
                </a:cubicBezTo>
                <a:lnTo>
                  <a:pt x="186854" y="349800"/>
                </a:lnTo>
                <a:cubicBezTo>
                  <a:pt x="187231" y="349416"/>
                  <a:pt x="187440" y="348897"/>
                  <a:pt x="187435" y="348359"/>
                </a:cubicBezTo>
                <a:cubicBezTo>
                  <a:pt x="187430" y="347843"/>
                  <a:pt x="187221" y="347350"/>
                  <a:pt x="186854" y="346987"/>
                </a:cubicBezTo>
                <a:lnTo>
                  <a:pt x="178606" y="339036"/>
                </a:lnTo>
                <a:cubicBezTo>
                  <a:pt x="178222" y="338659"/>
                  <a:pt x="177704" y="338450"/>
                  <a:pt x="177165" y="338455"/>
                </a:cubicBezTo>
                <a:cubicBezTo>
                  <a:pt x="176649" y="338460"/>
                  <a:pt x="176156" y="338669"/>
                  <a:pt x="175793" y="339036"/>
                </a:cubicBezTo>
                <a:lnTo>
                  <a:pt x="173184" y="341745"/>
                </a:lnTo>
                <a:lnTo>
                  <a:pt x="173184" y="341745"/>
                </a:lnTo>
                <a:cubicBezTo>
                  <a:pt x="171002" y="344014"/>
                  <a:pt x="167566" y="344530"/>
                  <a:pt x="164814" y="343000"/>
                </a:cubicBezTo>
                <a:cubicBezTo>
                  <a:pt x="162898" y="341935"/>
                  <a:pt x="160911" y="341001"/>
                  <a:pt x="158869" y="340204"/>
                </a:cubicBezTo>
                <a:close/>
                <a:moveTo>
                  <a:pt x="160990" y="326267"/>
                </a:moveTo>
                <a:cubicBezTo>
                  <a:pt x="161966" y="326592"/>
                  <a:pt x="162937" y="326947"/>
                  <a:pt x="163896" y="327325"/>
                </a:cubicBezTo>
                <a:cubicBezTo>
                  <a:pt x="164855" y="327702"/>
                  <a:pt x="165808" y="328104"/>
                  <a:pt x="166756" y="328534"/>
                </a:cubicBezTo>
                <a:cubicBezTo>
                  <a:pt x="172969" y="323137"/>
                  <a:pt x="182271" y="323364"/>
                  <a:pt x="188214" y="329057"/>
                </a:cubicBezTo>
                <a:lnTo>
                  <a:pt x="196455" y="337008"/>
                </a:lnTo>
                <a:cubicBezTo>
                  <a:pt x="202377" y="342734"/>
                  <a:pt x="202949" y="352033"/>
                  <a:pt x="197775" y="358443"/>
                </a:cubicBezTo>
                <a:cubicBezTo>
                  <a:pt x="198228" y="359361"/>
                  <a:pt x="198662" y="360295"/>
                  <a:pt x="199077" y="361244"/>
                </a:cubicBezTo>
                <a:cubicBezTo>
                  <a:pt x="199495" y="362203"/>
                  <a:pt x="199885" y="363156"/>
                  <a:pt x="200239" y="364115"/>
                </a:cubicBezTo>
                <a:cubicBezTo>
                  <a:pt x="208458" y="364681"/>
                  <a:pt x="214879" y="371438"/>
                  <a:pt x="215025" y="379674"/>
                </a:cubicBezTo>
                <a:lnTo>
                  <a:pt x="215025" y="379785"/>
                </a:lnTo>
                <a:lnTo>
                  <a:pt x="215025" y="379785"/>
                </a:lnTo>
                <a:cubicBezTo>
                  <a:pt x="215025" y="379948"/>
                  <a:pt x="215025" y="380105"/>
                  <a:pt x="215025" y="380261"/>
                </a:cubicBezTo>
                <a:lnTo>
                  <a:pt x="215223" y="391241"/>
                </a:lnTo>
                <a:lnTo>
                  <a:pt x="215252" y="391241"/>
                </a:lnTo>
                <a:cubicBezTo>
                  <a:pt x="215252" y="391464"/>
                  <a:pt x="215240" y="391687"/>
                  <a:pt x="215217" y="391909"/>
                </a:cubicBezTo>
                <a:cubicBezTo>
                  <a:pt x="214967" y="399834"/>
                  <a:pt x="208903" y="406356"/>
                  <a:pt x="201018" y="407183"/>
                </a:cubicBezTo>
                <a:cubicBezTo>
                  <a:pt x="200689" y="408160"/>
                  <a:pt x="200336" y="409128"/>
                  <a:pt x="199960" y="410089"/>
                </a:cubicBezTo>
                <a:cubicBezTo>
                  <a:pt x="199584" y="411050"/>
                  <a:pt x="199179" y="412003"/>
                  <a:pt x="198745" y="412949"/>
                </a:cubicBezTo>
                <a:cubicBezTo>
                  <a:pt x="204144" y="419159"/>
                  <a:pt x="203917" y="428461"/>
                  <a:pt x="198222" y="434401"/>
                </a:cubicBezTo>
                <a:lnTo>
                  <a:pt x="190271" y="442649"/>
                </a:lnTo>
                <a:cubicBezTo>
                  <a:pt x="184545" y="448570"/>
                  <a:pt x="175246" y="449142"/>
                  <a:pt x="168836" y="443968"/>
                </a:cubicBezTo>
                <a:cubicBezTo>
                  <a:pt x="167926" y="444421"/>
                  <a:pt x="166992" y="444855"/>
                  <a:pt x="166035" y="445270"/>
                </a:cubicBezTo>
                <a:cubicBezTo>
                  <a:pt x="165078" y="445685"/>
                  <a:pt x="164121" y="446072"/>
                  <a:pt x="163164" y="446432"/>
                </a:cubicBezTo>
                <a:cubicBezTo>
                  <a:pt x="162603" y="454653"/>
                  <a:pt x="155844" y="461078"/>
                  <a:pt x="147605" y="461218"/>
                </a:cubicBezTo>
                <a:lnTo>
                  <a:pt x="136149" y="461428"/>
                </a:lnTo>
                <a:cubicBezTo>
                  <a:pt x="127924" y="461570"/>
                  <a:pt x="120953" y="455404"/>
                  <a:pt x="120090" y="447223"/>
                </a:cubicBezTo>
                <a:cubicBezTo>
                  <a:pt x="119114" y="446897"/>
                  <a:pt x="118145" y="446545"/>
                  <a:pt x="117184" y="446165"/>
                </a:cubicBezTo>
                <a:cubicBezTo>
                  <a:pt x="116225" y="445793"/>
                  <a:pt x="115266" y="445386"/>
                  <a:pt x="114319" y="444956"/>
                </a:cubicBezTo>
                <a:cubicBezTo>
                  <a:pt x="108108" y="450355"/>
                  <a:pt x="98806" y="450128"/>
                  <a:pt x="92866" y="444433"/>
                </a:cubicBezTo>
                <a:lnTo>
                  <a:pt x="84636" y="436488"/>
                </a:lnTo>
                <a:cubicBezTo>
                  <a:pt x="78715" y="430761"/>
                  <a:pt x="78142" y="421462"/>
                  <a:pt x="83317" y="415053"/>
                </a:cubicBezTo>
                <a:cubicBezTo>
                  <a:pt x="82863" y="414135"/>
                  <a:pt x="82433" y="413205"/>
                  <a:pt x="82015" y="412251"/>
                </a:cubicBezTo>
                <a:cubicBezTo>
                  <a:pt x="81596" y="411298"/>
                  <a:pt x="81207" y="410339"/>
                  <a:pt x="80852" y="409380"/>
                </a:cubicBezTo>
                <a:cubicBezTo>
                  <a:pt x="72632" y="408817"/>
                  <a:pt x="66207" y="402060"/>
                  <a:pt x="66061" y="393821"/>
                </a:cubicBezTo>
                <a:lnTo>
                  <a:pt x="65851" y="382365"/>
                </a:lnTo>
                <a:cubicBezTo>
                  <a:pt x="65713" y="374141"/>
                  <a:pt x="71881" y="367173"/>
                  <a:pt x="80062" y="366312"/>
                </a:cubicBezTo>
                <a:cubicBezTo>
                  <a:pt x="80393" y="365336"/>
                  <a:pt x="80742" y="364371"/>
                  <a:pt x="81120" y="363406"/>
                </a:cubicBezTo>
                <a:cubicBezTo>
                  <a:pt x="81498" y="362442"/>
                  <a:pt x="81899" y="361494"/>
                  <a:pt x="82329" y="360547"/>
                </a:cubicBezTo>
                <a:cubicBezTo>
                  <a:pt x="76930" y="354336"/>
                  <a:pt x="77157" y="345034"/>
                  <a:pt x="82852" y="339094"/>
                </a:cubicBezTo>
                <a:lnTo>
                  <a:pt x="90803" y="330847"/>
                </a:lnTo>
                <a:cubicBezTo>
                  <a:pt x="96529" y="324925"/>
                  <a:pt x="105828" y="324353"/>
                  <a:pt x="112238" y="329527"/>
                </a:cubicBezTo>
                <a:cubicBezTo>
                  <a:pt x="113156" y="329074"/>
                  <a:pt x="114092" y="328644"/>
                  <a:pt x="115039" y="328226"/>
                </a:cubicBezTo>
                <a:cubicBezTo>
                  <a:pt x="115987" y="327807"/>
                  <a:pt x="116951" y="327418"/>
                  <a:pt x="117910" y="327063"/>
                </a:cubicBezTo>
                <a:cubicBezTo>
                  <a:pt x="118470" y="318844"/>
                  <a:pt x="125222" y="312418"/>
                  <a:pt x="133458" y="312265"/>
                </a:cubicBezTo>
                <a:lnTo>
                  <a:pt x="133568" y="312265"/>
                </a:lnTo>
                <a:lnTo>
                  <a:pt x="133568" y="312265"/>
                </a:lnTo>
                <a:cubicBezTo>
                  <a:pt x="133731" y="312265"/>
                  <a:pt x="133888" y="312265"/>
                  <a:pt x="134045" y="312265"/>
                </a:cubicBezTo>
                <a:lnTo>
                  <a:pt x="145024" y="312068"/>
                </a:lnTo>
                <a:lnTo>
                  <a:pt x="145024" y="312039"/>
                </a:lnTo>
                <a:cubicBezTo>
                  <a:pt x="145247" y="312039"/>
                  <a:pt x="145470" y="312050"/>
                  <a:pt x="145692" y="312074"/>
                </a:cubicBezTo>
                <a:cubicBezTo>
                  <a:pt x="153617" y="312329"/>
                  <a:pt x="160138" y="318393"/>
                  <a:pt x="160967" y="326279"/>
                </a:cubicBezTo>
                <a:close/>
                <a:moveTo>
                  <a:pt x="140066" y="367109"/>
                </a:moveTo>
                <a:lnTo>
                  <a:pt x="140177" y="367109"/>
                </a:lnTo>
                <a:cubicBezTo>
                  <a:pt x="150988" y="366917"/>
                  <a:pt x="159932" y="375479"/>
                  <a:pt x="160211" y="386289"/>
                </a:cubicBezTo>
                <a:lnTo>
                  <a:pt x="160211" y="386289"/>
                </a:lnTo>
                <a:lnTo>
                  <a:pt x="160240" y="386399"/>
                </a:lnTo>
                <a:cubicBezTo>
                  <a:pt x="160362" y="397261"/>
                  <a:pt x="151656" y="406165"/>
                  <a:pt x="140795" y="406287"/>
                </a:cubicBezTo>
                <a:cubicBezTo>
                  <a:pt x="130095" y="406408"/>
                  <a:pt x="121263" y="397953"/>
                  <a:pt x="120915" y="387259"/>
                </a:cubicBezTo>
                <a:lnTo>
                  <a:pt x="120915" y="387259"/>
                </a:lnTo>
                <a:lnTo>
                  <a:pt x="120915" y="387149"/>
                </a:lnTo>
                <a:cubicBezTo>
                  <a:pt x="120723" y="376337"/>
                  <a:pt x="129286" y="367394"/>
                  <a:pt x="140095" y="367114"/>
                </a:cubicBezTo>
                <a:lnTo>
                  <a:pt x="140095" y="367114"/>
                </a:lnTo>
                <a:close/>
                <a:moveTo>
                  <a:pt x="140066" y="353189"/>
                </a:moveTo>
                <a:lnTo>
                  <a:pt x="140066" y="353189"/>
                </a:lnTo>
                <a:cubicBezTo>
                  <a:pt x="158548" y="352910"/>
                  <a:pt x="173766" y="367645"/>
                  <a:pt x="174085" y="386126"/>
                </a:cubicBezTo>
                <a:lnTo>
                  <a:pt x="174085" y="386236"/>
                </a:lnTo>
                <a:lnTo>
                  <a:pt x="174085" y="386236"/>
                </a:lnTo>
                <a:cubicBezTo>
                  <a:pt x="174383" y="404756"/>
                  <a:pt x="159612" y="420011"/>
                  <a:pt x="141092" y="420310"/>
                </a:cubicBezTo>
                <a:cubicBezTo>
                  <a:pt x="122572" y="420608"/>
                  <a:pt x="107317" y="405837"/>
                  <a:pt x="107019" y="387317"/>
                </a:cubicBezTo>
                <a:lnTo>
                  <a:pt x="107019" y="387207"/>
                </a:lnTo>
                <a:lnTo>
                  <a:pt x="107019" y="387207"/>
                </a:lnTo>
                <a:cubicBezTo>
                  <a:pt x="106747" y="368728"/>
                  <a:pt x="121478" y="353513"/>
                  <a:pt x="139956" y="353189"/>
                </a:cubicBezTo>
                <a:lnTo>
                  <a:pt x="140066" y="353189"/>
                </a:lnTo>
                <a:close/>
                <a:moveTo>
                  <a:pt x="165640" y="44216"/>
                </a:moveTo>
                <a:lnTo>
                  <a:pt x="129971" y="44216"/>
                </a:lnTo>
                <a:lnTo>
                  <a:pt x="129971" y="87918"/>
                </a:lnTo>
                <a:lnTo>
                  <a:pt x="262789" y="87918"/>
                </a:lnTo>
                <a:lnTo>
                  <a:pt x="262789" y="44216"/>
                </a:lnTo>
                <a:lnTo>
                  <a:pt x="227103" y="44216"/>
                </a:lnTo>
                <a:lnTo>
                  <a:pt x="227103" y="44170"/>
                </a:lnTo>
                <a:cubicBezTo>
                  <a:pt x="223304" y="44170"/>
                  <a:pt x="220211" y="41116"/>
                  <a:pt x="220163" y="37317"/>
                </a:cubicBezTo>
                <a:cubicBezTo>
                  <a:pt x="219923" y="24181"/>
                  <a:pt x="209080" y="13727"/>
                  <a:pt x="195944" y="13967"/>
                </a:cubicBezTo>
                <a:cubicBezTo>
                  <a:pt x="183348" y="14197"/>
                  <a:pt x="173115" y="24207"/>
                  <a:pt x="172608" y="36794"/>
                </a:cubicBezTo>
                <a:cubicBezTo>
                  <a:pt x="172608" y="36940"/>
                  <a:pt x="172608" y="37091"/>
                  <a:pt x="172608" y="37236"/>
                </a:cubicBezTo>
                <a:cubicBezTo>
                  <a:pt x="172608" y="41088"/>
                  <a:pt x="169486" y="44210"/>
                  <a:pt x="165634" y="44210"/>
                </a:cubicBezTo>
                <a:close/>
                <a:moveTo>
                  <a:pt x="342694" y="436273"/>
                </a:moveTo>
                <a:lnTo>
                  <a:pt x="316150" y="436273"/>
                </a:lnTo>
                <a:lnTo>
                  <a:pt x="316150" y="468455"/>
                </a:lnTo>
                <a:lnTo>
                  <a:pt x="342694" y="436273"/>
                </a:lnTo>
                <a:close/>
                <a:moveTo>
                  <a:pt x="242325" y="214535"/>
                </a:moveTo>
                <a:cubicBezTo>
                  <a:pt x="256131" y="195786"/>
                  <a:pt x="276837" y="183310"/>
                  <a:pt x="299865" y="179865"/>
                </a:cubicBezTo>
                <a:lnTo>
                  <a:pt x="299900" y="179865"/>
                </a:lnTo>
                <a:cubicBezTo>
                  <a:pt x="347852" y="172682"/>
                  <a:pt x="392562" y="205696"/>
                  <a:pt x="399810" y="253639"/>
                </a:cubicBezTo>
                <a:lnTo>
                  <a:pt x="399810" y="253639"/>
                </a:lnTo>
                <a:cubicBezTo>
                  <a:pt x="406896" y="301627"/>
                  <a:pt x="373738" y="346273"/>
                  <a:pt x="325749" y="353359"/>
                </a:cubicBezTo>
                <a:cubicBezTo>
                  <a:pt x="277954" y="360417"/>
                  <a:pt x="233432" y="327547"/>
                  <a:pt x="226103" y="279793"/>
                </a:cubicBezTo>
                <a:lnTo>
                  <a:pt x="226103" y="279793"/>
                </a:lnTo>
                <a:cubicBezTo>
                  <a:pt x="222616" y="256756"/>
                  <a:pt x="228454" y="233279"/>
                  <a:pt x="242325" y="214558"/>
                </a:cubicBezTo>
                <a:close/>
                <a:moveTo>
                  <a:pt x="301963" y="193611"/>
                </a:moveTo>
                <a:cubicBezTo>
                  <a:pt x="261615" y="199699"/>
                  <a:pt x="233841" y="237343"/>
                  <a:pt x="239929" y="277691"/>
                </a:cubicBezTo>
                <a:cubicBezTo>
                  <a:pt x="246017" y="318039"/>
                  <a:pt x="283661" y="345812"/>
                  <a:pt x="324009" y="339725"/>
                </a:cubicBezTo>
                <a:cubicBezTo>
                  <a:pt x="364357" y="333637"/>
                  <a:pt x="392131" y="295993"/>
                  <a:pt x="386043" y="255645"/>
                </a:cubicBezTo>
                <a:cubicBezTo>
                  <a:pt x="383120" y="236277"/>
                  <a:pt x="372627" y="218863"/>
                  <a:pt x="356870" y="207229"/>
                </a:cubicBezTo>
                <a:cubicBezTo>
                  <a:pt x="341107" y="195567"/>
                  <a:pt x="321348" y="190667"/>
                  <a:pt x="301963" y="193611"/>
                </a:cubicBezTo>
                <a:close/>
                <a:moveTo>
                  <a:pt x="429626" y="362674"/>
                </a:moveTo>
                <a:lnTo>
                  <a:pt x="416880" y="376949"/>
                </a:lnTo>
                <a:cubicBezTo>
                  <a:pt x="416397" y="377490"/>
                  <a:pt x="415963" y="378074"/>
                  <a:pt x="415584" y="378692"/>
                </a:cubicBezTo>
                <a:cubicBezTo>
                  <a:pt x="415208" y="379314"/>
                  <a:pt x="414891" y="379970"/>
                  <a:pt x="414637" y="380651"/>
                </a:cubicBezTo>
                <a:lnTo>
                  <a:pt x="414573" y="380808"/>
                </a:lnTo>
                <a:cubicBezTo>
                  <a:pt x="413741" y="383094"/>
                  <a:pt x="413600" y="385574"/>
                  <a:pt x="414166" y="387939"/>
                </a:cubicBezTo>
                <a:cubicBezTo>
                  <a:pt x="414742" y="390326"/>
                  <a:pt x="416032" y="392481"/>
                  <a:pt x="417862" y="394118"/>
                </a:cubicBezTo>
                <a:lnTo>
                  <a:pt x="474594" y="444764"/>
                </a:lnTo>
                <a:cubicBezTo>
                  <a:pt x="479632" y="449200"/>
                  <a:pt x="487299" y="448762"/>
                  <a:pt x="491798" y="443782"/>
                </a:cubicBezTo>
                <a:lnTo>
                  <a:pt x="504544" y="429508"/>
                </a:lnTo>
                <a:cubicBezTo>
                  <a:pt x="508975" y="424468"/>
                  <a:pt x="508535" y="416803"/>
                  <a:pt x="503556" y="412304"/>
                </a:cubicBezTo>
                <a:lnTo>
                  <a:pt x="446824" y="361657"/>
                </a:lnTo>
                <a:cubicBezTo>
                  <a:pt x="444959" y="360004"/>
                  <a:pt x="442629" y="358968"/>
                  <a:pt x="440152" y="358693"/>
                </a:cubicBezTo>
                <a:cubicBezTo>
                  <a:pt x="437642" y="358396"/>
                  <a:pt x="435102" y="358876"/>
                  <a:pt x="432875" y="360070"/>
                </a:cubicBezTo>
                <a:lnTo>
                  <a:pt x="432875" y="360070"/>
                </a:lnTo>
                <a:cubicBezTo>
                  <a:pt x="431666" y="360748"/>
                  <a:pt x="430573" y="361616"/>
                  <a:pt x="429638" y="362639"/>
                </a:cubicBezTo>
                <a:close/>
                <a:moveTo>
                  <a:pt x="378840" y="362145"/>
                </a:moveTo>
                <a:lnTo>
                  <a:pt x="378840" y="475598"/>
                </a:lnTo>
                <a:cubicBezTo>
                  <a:pt x="378747" y="494095"/>
                  <a:pt x="363767" y="509063"/>
                  <a:pt x="345269" y="509139"/>
                </a:cubicBezTo>
                <a:lnTo>
                  <a:pt x="47491" y="509139"/>
                </a:lnTo>
                <a:cubicBezTo>
                  <a:pt x="28984" y="509063"/>
                  <a:pt x="14000" y="494081"/>
                  <a:pt x="13920" y="475574"/>
                </a:cubicBezTo>
                <a:lnTo>
                  <a:pt x="13920" y="92445"/>
                </a:lnTo>
                <a:cubicBezTo>
                  <a:pt x="13996" y="73936"/>
                  <a:pt x="28982" y="58951"/>
                  <a:pt x="47491" y="58874"/>
                </a:cubicBezTo>
                <a:lnTo>
                  <a:pt x="116074" y="58874"/>
                </a:lnTo>
                <a:lnTo>
                  <a:pt x="116074" y="73318"/>
                </a:lnTo>
                <a:lnTo>
                  <a:pt x="47497" y="73318"/>
                </a:lnTo>
                <a:cubicBezTo>
                  <a:pt x="36945" y="73346"/>
                  <a:pt x="28398" y="81893"/>
                  <a:pt x="28369" y="92445"/>
                </a:cubicBezTo>
                <a:lnTo>
                  <a:pt x="28369" y="475592"/>
                </a:lnTo>
                <a:cubicBezTo>
                  <a:pt x="28369" y="480665"/>
                  <a:pt x="30390" y="485530"/>
                  <a:pt x="33983" y="489111"/>
                </a:cubicBezTo>
                <a:lnTo>
                  <a:pt x="33983" y="489111"/>
                </a:lnTo>
                <a:cubicBezTo>
                  <a:pt x="37557" y="492706"/>
                  <a:pt x="42416" y="494731"/>
                  <a:pt x="47485" y="494737"/>
                </a:cubicBezTo>
                <a:lnTo>
                  <a:pt x="309193" y="494737"/>
                </a:lnTo>
                <a:cubicBezTo>
                  <a:pt x="311481" y="494736"/>
                  <a:pt x="313622" y="493613"/>
                  <a:pt x="314924" y="491732"/>
                </a:cubicBezTo>
                <a:lnTo>
                  <a:pt x="362403" y="434192"/>
                </a:lnTo>
                <a:lnTo>
                  <a:pt x="362519" y="434076"/>
                </a:lnTo>
                <a:lnTo>
                  <a:pt x="362572" y="434012"/>
                </a:lnTo>
                <a:lnTo>
                  <a:pt x="362624" y="433960"/>
                </a:lnTo>
                <a:lnTo>
                  <a:pt x="362624" y="433960"/>
                </a:lnTo>
                <a:cubicBezTo>
                  <a:pt x="362694" y="433884"/>
                  <a:pt x="362763" y="433803"/>
                  <a:pt x="362827" y="433721"/>
                </a:cubicBezTo>
                <a:lnTo>
                  <a:pt x="362827" y="433721"/>
                </a:lnTo>
                <a:lnTo>
                  <a:pt x="362874" y="433652"/>
                </a:lnTo>
                <a:lnTo>
                  <a:pt x="362926" y="433588"/>
                </a:lnTo>
                <a:lnTo>
                  <a:pt x="362979" y="433524"/>
                </a:lnTo>
                <a:lnTo>
                  <a:pt x="363019" y="433466"/>
                </a:lnTo>
                <a:lnTo>
                  <a:pt x="363019" y="433466"/>
                </a:lnTo>
                <a:lnTo>
                  <a:pt x="363072" y="433396"/>
                </a:lnTo>
                <a:lnTo>
                  <a:pt x="363118" y="433326"/>
                </a:lnTo>
                <a:lnTo>
                  <a:pt x="363165" y="433262"/>
                </a:lnTo>
                <a:lnTo>
                  <a:pt x="363205" y="433204"/>
                </a:lnTo>
                <a:lnTo>
                  <a:pt x="363205" y="433204"/>
                </a:lnTo>
                <a:lnTo>
                  <a:pt x="363252" y="433134"/>
                </a:lnTo>
                <a:lnTo>
                  <a:pt x="363292" y="433070"/>
                </a:lnTo>
                <a:lnTo>
                  <a:pt x="363292" y="433070"/>
                </a:lnTo>
                <a:lnTo>
                  <a:pt x="363339" y="433001"/>
                </a:lnTo>
                <a:lnTo>
                  <a:pt x="363380" y="432931"/>
                </a:lnTo>
                <a:lnTo>
                  <a:pt x="363426" y="432861"/>
                </a:lnTo>
                <a:lnTo>
                  <a:pt x="363461" y="432797"/>
                </a:lnTo>
                <a:lnTo>
                  <a:pt x="363461" y="432797"/>
                </a:lnTo>
                <a:lnTo>
                  <a:pt x="363502" y="432728"/>
                </a:lnTo>
                <a:lnTo>
                  <a:pt x="363502" y="432728"/>
                </a:lnTo>
                <a:lnTo>
                  <a:pt x="363536" y="432669"/>
                </a:lnTo>
                <a:lnTo>
                  <a:pt x="363536" y="432669"/>
                </a:lnTo>
                <a:lnTo>
                  <a:pt x="363577" y="432594"/>
                </a:lnTo>
                <a:lnTo>
                  <a:pt x="363577" y="432594"/>
                </a:lnTo>
                <a:lnTo>
                  <a:pt x="363577" y="432541"/>
                </a:lnTo>
                <a:lnTo>
                  <a:pt x="363577" y="432541"/>
                </a:lnTo>
                <a:lnTo>
                  <a:pt x="363612" y="432466"/>
                </a:lnTo>
                <a:lnTo>
                  <a:pt x="363612" y="432466"/>
                </a:lnTo>
                <a:lnTo>
                  <a:pt x="363647" y="432396"/>
                </a:lnTo>
                <a:lnTo>
                  <a:pt x="363682" y="432321"/>
                </a:lnTo>
                <a:lnTo>
                  <a:pt x="363682" y="432280"/>
                </a:lnTo>
                <a:lnTo>
                  <a:pt x="363682" y="432245"/>
                </a:lnTo>
                <a:lnTo>
                  <a:pt x="363728" y="432140"/>
                </a:lnTo>
                <a:lnTo>
                  <a:pt x="363728" y="432111"/>
                </a:lnTo>
                <a:lnTo>
                  <a:pt x="363775" y="432001"/>
                </a:lnTo>
                <a:lnTo>
                  <a:pt x="363775" y="431943"/>
                </a:lnTo>
                <a:lnTo>
                  <a:pt x="363775" y="431943"/>
                </a:lnTo>
                <a:lnTo>
                  <a:pt x="363810" y="431861"/>
                </a:lnTo>
                <a:lnTo>
                  <a:pt x="363810" y="431815"/>
                </a:lnTo>
                <a:lnTo>
                  <a:pt x="363810" y="431815"/>
                </a:lnTo>
                <a:lnTo>
                  <a:pt x="363850" y="431693"/>
                </a:lnTo>
                <a:lnTo>
                  <a:pt x="363850" y="431693"/>
                </a:lnTo>
                <a:lnTo>
                  <a:pt x="363850" y="431693"/>
                </a:lnTo>
                <a:lnTo>
                  <a:pt x="363885" y="431582"/>
                </a:lnTo>
                <a:lnTo>
                  <a:pt x="363885" y="431582"/>
                </a:lnTo>
                <a:lnTo>
                  <a:pt x="363885" y="431582"/>
                </a:lnTo>
                <a:lnTo>
                  <a:pt x="363920" y="431455"/>
                </a:lnTo>
                <a:lnTo>
                  <a:pt x="363920" y="431455"/>
                </a:lnTo>
                <a:lnTo>
                  <a:pt x="363961" y="431304"/>
                </a:lnTo>
                <a:lnTo>
                  <a:pt x="363961" y="431025"/>
                </a:lnTo>
                <a:lnTo>
                  <a:pt x="363990" y="430897"/>
                </a:lnTo>
                <a:lnTo>
                  <a:pt x="363990" y="430862"/>
                </a:lnTo>
                <a:lnTo>
                  <a:pt x="363990" y="430728"/>
                </a:lnTo>
                <a:lnTo>
                  <a:pt x="363990" y="430676"/>
                </a:lnTo>
                <a:lnTo>
                  <a:pt x="363990" y="430536"/>
                </a:lnTo>
                <a:lnTo>
                  <a:pt x="363990" y="430536"/>
                </a:lnTo>
                <a:lnTo>
                  <a:pt x="364042" y="430217"/>
                </a:lnTo>
                <a:lnTo>
                  <a:pt x="364042" y="430217"/>
                </a:lnTo>
                <a:cubicBezTo>
                  <a:pt x="364042" y="430106"/>
                  <a:pt x="364042" y="429996"/>
                  <a:pt x="364077" y="429880"/>
                </a:cubicBezTo>
                <a:lnTo>
                  <a:pt x="364077" y="429880"/>
                </a:lnTo>
                <a:lnTo>
                  <a:pt x="364077" y="429711"/>
                </a:lnTo>
                <a:lnTo>
                  <a:pt x="364077" y="429711"/>
                </a:lnTo>
                <a:lnTo>
                  <a:pt x="364077" y="429513"/>
                </a:lnTo>
                <a:lnTo>
                  <a:pt x="364077" y="429513"/>
                </a:lnTo>
                <a:lnTo>
                  <a:pt x="364077" y="370666"/>
                </a:lnTo>
                <a:cubicBezTo>
                  <a:pt x="369094" y="368184"/>
                  <a:pt x="373923" y="365340"/>
                  <a:pt x="378526" y="362157"/>
                </a:cubicBezTo>
                <a:close/>
                <a:moveTo>
                  <a:pt x="364391" y="162772"/>
                </a:moveTo>
                <a:cubicBezTo>
                  <a:pt x="369408" y="165256"/>
                  <a:pt x="374237" y="168104"/>
                  <a:pt x="378840" y="171293"/>
                </a:cubicBezTo>
                <a:lnTo>
                  <a:pt x="378840" y="92445"/>
                </a:lnTo>
                <a:cubicBezTo>
                  <a:pt x="378763" y="73936"/>
                  <a:pt x="363778" y="58951"/>
                  <a:pt x="345269" y="58874"/>
                </a:cubicBezTo>
                <a:lnTo>
                  <a:pt x="276686" y="58874"/>
                </a:lnTo>
                <a:lnTo>
                  <a:pt x="276686" y="73318"/>
                </a:lnTo>
                <a:lnTo>
                  <a:pt x="345269" y="73318"/>
                </a:lnTo>
                <a:cubicBezTo>
                  <a:pt x="355819" y="73350"/>
                  <a:pt x="364362" y="81896"/>
                  <a:pt x="364391" y="92445"/>
                </a:cubicBezTo>
                <a:lnTo>
                  <a:pt x="364391" y="162772"/>
                </a:lnTo>
                <a:close/>
                <a:moveTo>
                  <a:pt x="197188" y="273266"/>
                </a:moveTo>
                <a:cubicBezTo>
                  <a:pt x="198892" y="303983"/>
                  <a:pt x="212771" y="332753"/>
                  <a:pt x="235751" y="353206"/>
                </a:cubicBezTo>
                <a:lnTo>
                  <a:pt x="235751" y="353206"/>
                </a:lnTo>
                <a:cubicBezTo>
                  <a:pt x="266997" y="381092"/>
                  <a:pt x="310846" y="389977"/>
                  <a:pt x="350482" y="376455"/>
                </a:cubicBezTo>
                <a:lnTo>
                  <a:pt x="350482" y="422370"/>
                </a:lnTo>
                <a:lnTo>
                  <a:pt x="309216" y="422370"/>
                </a:lnTo>
                <a:cubicBezTo>
                  <a:pt x="305364" y="422370"/>
                  <a:pt x="302242" y="425493"/>
                  <a:pt x="302242" y="429345"/>
                </a:cubicBezTo>
                <a:lnTo>
                  <a:pt x="302242" y="480834"/>
                </a:lnTo>
                <a:lnTo>
                  <a:pt x="47497" y="480834"/>
                </a:lnTo>
                <a:cubicBezTo>
                  <a:pt x="46122" y="480835"/>
                  <a:pt x="44802" y="480294"/>
                  <a:pt x="43823" y="479329"/>
                </a:cubicBezTo>
                <a:lnTo>
                  <a:pt x="43823" y="479329"/>
                </a:lnTo>
                <a:lnTo>
                  <a:pt x="43823" y="479329"/>
                </a:lnTo>
                <a:cubicBezTo>
                  <a:pt x="42844" y="478357"/>
                  <a:pt x="42292" y="477036"/>
                  <a:pt x="42289" y="475656"/>
                </a:cubicBezTo>
                <a:lnTo>
                  <a:pt x="42289" y="92445"/>
                </a:lnTo>
                <a:cubicBezTo>
                  <a:pt x="42305" y="89568"/>
                  <a:pt x="44642" y="87243"/>
                  <a:pt x="47520" y="87243"/>
                </a:cubicBezTo>
                <a:lnTo>
                  <a:pt x="116103" y="87243"/>
                </a:lnTo>
                <a:lnTo>
                  <a:pt x="116103" y="94881"/>
                </a:lnTo>
                <a:cubicBezTo>
                  <a:pt x="116103" y="98733"/>
                  <a:pt x="119226" y="101855"/>
                  <a:pt x="123077" y="101855"/>
                </a:cubicBezTo>
                <a:lnTo>
                  <a:pt x="269752" y="101855"/>
                </a:lnTo>
                <a:cubicBezTo>
                  <a:pt x="273604" y="101855"/>
                  <a:pt x="276727" y="98732"/>
                  <a:pt x="276727" y="94881"/>
                </a:cubicBezTo>
                <a:lnTo>
                  <a:pt x="276727" y="87243"/>
                </a:lnTo>
                <a:lnTo>
                  <a:pt x="345310" y="87243"/>
                </a:lnTo>
                <a:cubicBezTo>
                  <a:pt x="348176" y="87259"/>
                  <a:pt x="350496" y="89579"/>
                  <a:pt x="350512" y="92445"/>
                </a:cubicBezTo>
                <a:lnTo>
                  <a:pt x="350512" y="156960"/>
                </a:lnTo>
                <a:cubicBezTo>
                  <a:pt x="289881" y="136267"/>
                  <a:pt x="223956" y="168642"/>
                  <a:pt x="203263" y="229272"/>
                </a:cubicBezTo>
                <a:cubicBezTo>
                  <a:pt x="198438" y="243410"/>
                  <a:pt x="196389" y="258346"/>
                  <a:pt x="197228" y="273260"/>
                </a:cubicBezTo>
                <a:close/>
                <a:moveTo>
                  <a:pt x="236803" y="198737"/>
                </a:moveTo>
                <a:cubicBezTo>
                  <a:pt x="199276" y="240805"/>
                  <a:pt x="202937" y="305324"/>
                  <a:pt x="244981" y="342878"/>
                </a:cubicBezTo>
                <a:lnTo>
                  <a:pt x="244981" y="342878"/>
                </a:lnTo>
                <a:cubicBezTo>
                  <a:pt x="274851" y="369498"/>
                  <a:pt x="317504" y="376245"/>
                  <a:pt x="354132" y="360146"/>
                </a:cubicBezTo>
                <a:cubicBezTo>
                  <a:pt x="354437" y="359982"/>
                  <a:pt x="354754" y="359842"/>
                  <a:pt x="355080" y="359727"/>
                </a:cubicBezTo>
                <a:cubicBezTo>
                  <a:pt x="368049" y="353857"/>
                  <a:pt x="379642" y="345331"/>
                  <a:pt x="389110" y="334700"/>
                </a:cubicBezTo>
                <a:lnTo>
                  <a:pt x="389110" y="334700"/>
                </a:lnTo>
                <a:cubicBezTo>
                  <a:pt x="426657" y="292596"/>
                  <a:pt x="422963" y="228025"/>
                  <a:pt x="380859" y="190477"/>
                </a:cubicBezTo>
                <a:cubicBezTo>
                  <a:pt x="373169" y="183619"/>
                  <a:pt x="364485" y="177964"/>
                  <a:pt x="355103" y="173705"/>
                </a:cubicBezTo>
                <a:cubicBezTo>
                  <a:pt x="354756" y="173583"/>
                  <a:pt x="354420" y="173433"/>
                  <a:pt x="354098" y="173257"/>
                </a:cubicBezTo>
                <a:cubicBezTo>
                  <a:pt x="313607" y="155479"/>
                  <a:pt x="266275" y="165756"/>
                  <a:pt x="236803" y="198726"/>
                </a:cubicBezTo>
                <a:close/>
                <a:moveTo>
                  <a:pt x="400345" y="380401"/>
                </a:moveTo>
                <a:lnTo>
                  <a:pt x="392760" y="373717"/>
                </a:lnTo>
                <a:lnTo>
                  <a:pt x="392760" y="475598"/>
                </a:lnTo>
                <a:cubicBezTo>
                  <a:pt x="392696" y="501800"/>
                  <a:pt x="371471" y="523025"/>
                  <a:pt x="345269" y="523089"/>
                </a:cubicBezTo>
                <a:lnTo>
                  <a:pt x="47491" y="523089"/>
                </a:lnTo>
                <a:cubicBezTo>
                  <a:pt x="21289" y="523025"/>
                  <a:pt x="64" y="501800"/>
                  <a:pt x="0" y="475598"/>
                </a:cubicBezTo>
                <a:lnTo>
                  <a:pt x="0" y="92445"/>
                </a:lnTo>
                <a:cubicBezTo>
                  <a:pt x="64" y="66242"/>
                  <a:pt x="21288" y="45016"/>
                  <a:pt x="47491" y="44949"/>
                </a:cubicBezTo>
                <a:lnTo>
                  <a:pt x="116074" y="44949"/>
                </a:lnTo>
                <a:lnTo>
                  <a:pt x="116074" y="37253"/>
                </a:lnTo>
                <a:cubicBezTo>
                  <a:pt x="116074" y="33401"/>
                  <a:pt x="119196" y="30279"/>
                  <a:pt x="123048" y="30279"/>
                </a:cubicBezTo>
                <a:lnTo>
                  <a:pt x="159490" y="30279"/>
                </a:lnTo>
                <a:cubicBezTo>
                  <a:pt x="163572" y="9883"/>
                  <a:pt x="183416" y="-3342"/>
                  <a:pt x="203812" y="740"/>
                </a:cubicBezTo>
                <a:cubicBezTo>
                  <a:pt x="218717" y="3723"/>
                  <a:pt x="230368" y="15374"/>
                  <a:pt x="233351" y="30279"/>
                </a:cubicBezTo>
                <a:lnTo>
                  <a:pt x="269793" y="30279"/>
                </a:lnTo>
                <a:cubicBezTo>
                  <a:pt x="273645" y="30279"/>
                  <a:pt x="276767" y="33401"/>
                  <a:pt x="276767" y="37253"/>
                </a:cubicBezTo>
                <a:lnTo>
                  <a:pt x="276767" y="44949"/>
                </a:lnTo>
                <a:lnTo>
                  <a:pt x="345350" y="44949"/>
                </a:lnTo>
                <a:cubicBezTo>
                  <a:pt x="371553" y="45016"/>
                  <a:pt x="392777" y="66242"/>
                  <a:pt x="392841" y="92445"/>
                </a:cubicBezTo>
                <a:lnTo>
                  <a:pt x="392841" y="182603"/>
                </a:lnTo>
                <a:cubicBezTo>
                  <a:pt x="432796" y="220509"/>
                  <a:pt x="440569" y="281293"/>
                  <a:pt x="411440" y="328034"/>
                </a:cubicBezTo>
                <a:lnTo>
                  <a:pt x="431201" y="345883"/>
                </a:lnTo>
                <a:cubicBezTo>
                  <a:pt x="439895" y="343224"/>
                  <a:pt x="449347" y="345303"/>
                  <a:pt x="456124" y="351364"/>
                </a:cubicBezTo>
                <a:lnTo>
                  <a:pt x="512856" y="402010"/>
                </a:lnTo>
                <a:cubicBezTo>
                  <a:pt x="523568" y="411602"/>
                  <a:pt x="524497" y="428054"/>
                  <a:pt x="514931" y="438790"/>
                </a:cubicBezTo>
                <a:lnTo>
                  <a:pt x="502185" y="453070"/>
                </a:lnTo>
                <a:cubicBezTo>
                  <a:pt x="492593" y="463784"/>
                  <a:pt x="476138" y="464710"/>
                  <a:pt x="465406" y="455139"/>
                </a:cubicBezTo>
                <a:lnTo>
                  <a:pt x="408621" y="404521"/>
                </a:lnTo>
                <a:cubicBezTo>
                  <a:pt x="404685" y="401017"/>
                  <a:pt x="401914" y="396393"/>
                  <a:pt x="400682" y="391270"/>
                </a:cubicBezTo>
                <a:cubicBezTo>
                  <a:pt x="399821" y="387719"/>
                  <a:pt x="399706" y="384028"/>
                  <a:pt x="400345" y="380430"/>
                </a:cubicBezTo>
                <a:close/>
                <a:moveTo>
                  <a:pt x="392760" y="355269"/>
                </a:moveTo>
                <a:lnTo>
                  <a:pt x="406709" y="367527"/>
                </a:lnTo>
                <a:lnTo>
                  <a:pt x="419054" y="353700"/>
                </a:lnTo>
                <a:lnTo>
                  <a:pt x="403262" y="339426"/>
                </a:lnTo>
                <a:cubicBezTo>
                  <a:pt x="402034" y="340948"/>
                  <a:pt x="400763" y="342448"/>
                  <a:pt x="399450" y="343924"/>
                </a:cubicBezTo>
                <a:lnTo>
                  <a:pt x="399450" y="343924"/>
                </a:lnTo>
                <a:cubicBezTo>
                  <a:pt x="397299" y="346334"/>
                  <a:pt x="395071" y="348634"/>
                  <a:pt x="392766" y="350823"/>
                </a:cubicBezTo>
                <a:lnTo>
                  <a:pt x="392766" y="355258"/>
                </a:lnTo>
                <a:close/>
                <a:moveTo>
                  <a:pt x="72797" y="190635"/>
                </a:moveTo>
                <a:lnTo>
                  <a:pt x="201349" y="190635"/>
                </a:lnTo>
                <a:cubicBezTo>
                  <a:pt x="205201" y="190635"/>
                  <a:pt x="208324" y="187513"/>
                  <a:pt x="208324" y="183661"/>
                </a:cubicBezTo>
                <a:cubicBezTo>
                  <a:pt x="208324" y="179809"/>
                  <a:pt x="205201" y="176686"/>
                  <a:pt x="201349" y="176686"/>
                </a:cubicBezTo>
                <a:lnTo>
                  <a:pt x="72797" y="176686"/>
                </a:lnTo>
                <a:cubicBezTo>
                  <a:pt x="68945" y="176686"/>
                  <a:pt x="65822" y="179809"/>
                  <a:pt x="65822" y="183661"/>
                </a:cubicBezTo>
                <a:cubicBezTo>
                  <a:pt x="65822" y="187513"/>
                  <a:pt x="68945" y="190635"/>
                  <a:pt x="72797" y="190635"/>
                </a:cubicBezTo>
                <a:close/>
                <a:moveTo>
                  <a:pt x="72797" y="234929"/>
                </a:moveTo>
                <a:lnTo>
                  <a:pt x="179316" y="234929"/>
                </a:lnTo>
                <a:cubicBezTo>
                  <a:pt x="183167" y="234929"/>
                  <a:pt x="186290" y="231807"/>
                  <a:pt x="186290" y="227955"/>
                </a:cubicBezTo>
                <a:cubicBezTo>
                  <a:pt x="186290" y="224103"/>
                  <a:pt x="183167" y="220980"/>
                  <a:pt x="179316" y="220980"/>
                </a:cubicBezTo>
                <a:lnTo>
                  <a:pt x="72797" y="220980"/>
                </a:lnTo>
                <a:cubicBezTo>
                  <a:pt x="68945" y="220980"/>
                  <a:pt x="65822" y="224103"/>
                  <a:pt x="65822" y="227955"/>
                </a:cubicBezTo>
                <a:cubicBezTo>
                  <a:pt x="65822" y="231807"/>
                  <a:pt x="68945" y="234929"/>
                  <a:pt x="72797" y="234929"/>
                </a:cubicBezTo>
                <a:close/>
                <a:moveTo>
                  <a:pt x="72797" y="279218"/>
                </a:moveTo>
                <a:lnTo>
                  <a:pt x="173928" y="279218"/>
                </a:lnTo>
                <a:cubicBezTo>
                  <a:pt x="177780" y="279218"/>
                  <a:pt x="180902" y="276095"/>
                  <a:pt x="180902" y="272243"/>
                </a:cubicBezTo>
                <a:cubicBezTo>
                  <a:pt x="180902" y="268391"/>
                  <a:pt x="177780" y="265269"/>
                  <a:pt x="173928" y="265269"/>
                </a:cubicBezTo>
                <a:lnTo>
                  <a:pt x="72797" y="265269"/>
                </a:lnTo>
                <a:cubicBezTo>
                  <a:pt x="68945" y="265269"/>
                  <a:pt x="65822" y="268391"/>
                  <a:pt x="65822" y="272243"/>
                </a:cubicBezTo>
                <a:cubicBezTo>
                  <a:pt x="65822" y="276095"/>
                  <a:pt x="68945" y="279218"/>
                  <a:pt x="72797" y="2792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"/>
          <p:cNvSpPr/>
          <p:nvPr/>
        </p:nvSpPr>
        <p:spPr>
          <a:xfrm rot="2164934">
            <a:off x="7874581" y="1895866"/>
            <a:ext cx="454968" cy="639014"/>
          </a:xfrm>
          <a:custGeom>
            <a:rect b="b" l="l" r="r" t="t"/>
            <a:pathLst>
              <a:path extrusionOk="0" h="892962" w="593124">
                <a:moveTo>
                  <a:pt x="456670" y="550659"/>
                </a:moveTo>
                <a:cubicBezTo>
                  <a:pt x="456707" y="550398"/>
                  <a:pt x="456707" y="550175"/>
                  <a:pt x="456744" y="549915"/>
                </a:cubicBezTo>
                <a:cubicBezTo>
                  <a:pt x="463442" y="482830"/>
                  <a:pt x="461805" y="419022"/>
                  <a:pt x="452652" y="358262"/>
                </a:cubicBezTo>
                <a:cubicBezTo>
                  <a:pt x="445024" y="307883"/>
                  <a:pt x="432225" y="259516"/>
                  <a:pt x="414663" y="213044"/>
                </a:cubicBezTo>
                <a:cubicBezTo>
                  <a:pt x="378721" y="229527"/>
                  <a:pt x="341402" y="237898"/>
                  <a:pt x="302706" y="237973"/>
                </a:cubicBezTo>
                <a:cubicBezTo>
                  <a:pt x="262857" y="238047"/>
                  <a:pt x="221632" y="229303"/>
                  <a:pt x="179072" y="211482"/>
                </a:cubicBezTo>
                <a:cubicBezTo>
                  <a:pt x="161212" y="258474"/>
                  <a:pt x="148190" y="307322"/>
                  <a:pt x="140488" y="358300"/>
                </a:cubicBezTo>
                <a:cubicBezTo>
                  <a:pt x="131298" y="419096"/>
                  <a:pt x="129698" y="482906"/>
                  <a:pt x="136395" y="549953"/>
                </a:cubicBezTo>
                <a:cubicBezTo>
                  <a:pt x="136432" y="550176"/>
                  <a:pt x="136469" y="550436"/>
                  <a:pt x="136469" y="550697"/>
                </a:cubicBezTo>
                <a:cubicBezTo>
                  <a:pt x="143018" y="615772"/>
                  <a:pt x="157417" y="683971"/>
                  <a:pt x="180337" y="755522"/>
                </a:cubicBezTo>
                <a:lnTo>
                  <a:pt x="265244" y="755522"/>
                </a:lnTo>
                <a:lnTo>
                  <a:pt x="265244" y="572871"/>
                </a:lnTo>
                <a:cubicBezTo>
                  <a:pt x="265244" y="564388"/>
                  <a:pt x="268704" y="556686"/>
                  <a:pt x="274285" y="551104"/>
                </a:cubicBezTo>
                <a:cubicBezTo>
                  <a:pt x="279866" y="545523"/>
                  <a:pt x="287568" y="542063"/>
                  <a:pt x="296051" y="542063"/>
                </a:cubicBezTo>
                <a:cubicBezTo>
                  <a:pt x="304535" y="542063"/>
                  <a:pt x="312236" y="545523"/>
                  <a:pt x="317818" y="551104"/>
                </a:cubicBezTo>
                <a:cubicBezTo>
                  <a:pt x="323399" y="556686"/>
                  <a:pt x="326859" y="564387"/>
                  <a:pt x="326859" y="572871"/>
                </a:cubicBezTo>
                <a:lnTo>
                  <a:pt x="326859" y="755446"/>
                </a:lnTo>
                <a:lnTo>
                  <a:pt x="412844" y="755446"/>
                </a:lnTo>
                <a:cubicBezTo>
                  <a:pt x="435726" y="683897"/>
                  <a:pt x="450126" y="615733"/>
                  <a:pt x="456675" y="550659"/>
                </a:cubicBezTo>
                <a:close/>
                <a:moveTo>
                  <a:pt x="384302" y="773677"/>
                </a:moveTo>
                <a:lnTo>
                  <a:pt x="368228" y="810363"/>
                </a:lnTo>
                <a:cubicBezTo>
                  <a:pt x="365103" y="817507"/>
                  <a:pt x="360192" y="823275"/>
                  <a:pt x="354090" y="827255"/>
                </a:cubicBezTo>
                <a:cubicBezTo>
                  <a:pt x="347950" y="831236"/>
                  <a:pt x="340733" y="833469"/>
                  <a:pt x="332955" y="833469"/>
                </a:cubicBezTo>
                <a:lnTo>
                  <a:pt x="326779" y="833469"/>
                </a:lnTo>
                <a:lnTo>
                  <a:pt x="326779" y="862192"/>
                </a:lnTo>
                <a:cubicBezTo>
                  <a:pt x="326779" y="870675"/>
                  <a:pt x="323319" y="878377"/>
                  <a:pt x="317738" y="883959"/>
                </a:cubicBezTo>
                <a:cubicBezTo>
                  <a:pt x="312194" y="889503"/>
                  <a:pt x="304492" y="892963"/>
                  <a:pt x="296009" y="892963"/>
                </a:cubicBezTo>
                <a:cubicBezTo>
                  <a:pt x="287526" y="892963"/>
                  <a:pt x="279824" y="889503"/>
                  <a:pt x="274243" y="883922"/>
                </a:cubicBezTo>
                <a:cubicBezTo>
                  <a:pt x="268662" y="878340"/>
                  <a:pt x="265201" y="870639"/>
                  <a:pt x="265201" y="862155"/>
                </a:cubicBezTo>
                <a:lnTo>
                  <a:pt x="265201" y="833431"/>
                </a:lnTo>
                <a:lnTo>
                  <a:pt x="248868" y="833431"/>
                </a:lnTo>
                <a:cubicBezTo>
                  <a:pt x="241092" y="833431"/>
                  <a:pt x="233874" y="831236"/>
                  <a:pt x="227734" y="827218"/>
                </a:cubicBezTo>
                <a:cubicBezTo>
                  <a:pt x="221632" y="823237"/>
                  <a:pt x="216721" y="817470"/>
                  <a:pt x="213595" y="810326"/>
                </a:cubicBezTo>
                <a:lnTo>
                  <a:pt x="197522" y="773640"/>
                </a:lnTo>
                <a:lnTo>
                  <a:pt x="110346" y="773640"/>
                </a:lnTo>
                <a:cubicBezTo>
                  <a:pt x="106216" y="773640"/>
                  <a:pt x="102421" y="774756"/>
                  <a:pt x="99258" y="776765"/>
                </a:cubicBezTo>
                <a:cubicBezTo>
                  <a:pt x="96095" y="778774"/>
                  <a:pt x="93528" y="781788"/>
                  <a:pt x="91854" y="785509"/>
                </a:cubicBezTo>
                <a:lnTo>
                  <a:pt x="59744" y="856277"/>
                </a:lnTo>
                <a:cubicBezTo>
                  <a:pt x="58330" y="859365"/>
                  <a:pt x="56060" y="861783"/>
                  <a:pt x="53233" y="863346"/>
                </a:cubicBezTo>
                <a:cubicBezTo>
                  <a:pt x="50442" y="864909"/>
                  <a:pt x="47205" y="865541"/>
                  <a:pt x="43857" y="865132"/>
                </a:cubicBezTo>
                <a:cubicBezTo>
                  <a:pt x="40471" y="864685"/>
                  <a:pt x="37494" y="863234"/>
                  <a:pt x="35187" y="861002"/>
                </a:cubicBezTo>
                <a:cubicBezTo>
                  <a:pt x="32880" y="858770"/>
                  <a:pt x="31281" y="855830"/>
                  <a:pt x="30722" y="852482"/>
                </a:cubicBezTo>
                <a:lnTo>
                  <a:pt x="584" y="674002"/>
                </a:lnTo>
                <a:cubicBezTo>
                  <a:pt x="-569" y="667044"/>
                  <a:pt x="-11" y="660236"/>
                  <a:pt x="2222" y="653947"/>
                </a:cubicBezTo>
                <a:cubicBezTo>
                  <a:pt x="4417" y="647697"/>
                  <a:pt x="8286" y="642004"/>
                  <a:pt x="13607" y="637316"/>
                </a:cubicBezTo>
                <a:lnTo>
                  <a:pt x="117677" y="545526"/>
                </a:lnTo>
                <a:cubicBezTo>
                  <a:pt x="111501" y="479148"/>
                  <a:pt x="113361" y="415862"/>
                  <a:pt x="122477" y="355436"/>
                </a:cubicBezTo>
                <a:cubicBezTo>
                  <a:pt x="141304" y="230868"/>
                  <a:pt x="191012" y="118501"/>
                  <a:pt x="265390" y="15850"/>
                </a:cubicBezTo>
                <a:cubicBezTo>
                  <a:pt x="269111" y="10716"/>
                  <a:pt x="273724" y="6735"/>
                  <a:pt x="279045" y="4018"/>
                </a:cubicBezTo>
                <a:cubicBezTo>
                  <a:pt x="284328" y="1414"/>
                  <a:pt x="290244" y="0"/>
                  <a:pt x="296569" y="0"/>
                </a:cubicBezTo>
                <a:cubicBezTo>
                  <a:pt x="302894" y="0"/>
                  <a:pt x="308810" y="1414"/>
                  <a:pt x="314131" y="4130"/>
                </a:cubicBezTo>
                <a:cubicBezTo>
                  <a:pt x="319452" y="6846"/>
                  <a:pt x="324066" y="10827"/>
                  <a:pt x="327786" y="15962"/>
                </a:cubicBezTo>
                <a:cubicBezTo>
                  <a:pt x="367895" y="71363"/>
                  <a:pt x="400861" y="129595"/>
                  <a:pt x="425636" y="191022"/>
                </a:cubicBezTo>
                <a:cubicBezTo>
                  <a:pt x="427497" y="191840"/>
                  <a:pt x="429097" y="193291"/>
                  <a:pt x="430101" y="195226"/>
                </a:cubicBezTo>
                <a:cubicBezTo>
                  <a:pt x="431366" y="197719"/>
                  <a:pt x="431366" y="200547"/>
                  <a:pt x="430362" y="202965"/>
                </a:cubicBezTo>
                <a:cubicBezTo>
                  <a:pt x="449077" y="251744"/>
                  <a:pt x="462694" y="302530"/>
                  <a:pt x="470694" y="355556"/>
                </a:cubicBezTo>
                <a:cubicBezTo>
                  <a:pt x="479810" y="415981"/>
                  <a:pt x="481670" y="479267"/>
                  <a:pt x="475494" y="545646"/>
                </a:cubicBezTo>
                <a:lnTo>
                  <a:pt x="579526" y="637436"/>
                </a:lnTo>
                <a:cubicBezTo>
                  <a:pt x="584847" y="642124"/>
                  <a:pt x="588679" y="647779"/>
                  <a:pt x="590911" y="654068"/>
                </a:cubicBezTo>
                <a:cubicBezTo>
                  <a:pt x="593107" y="660318"/>
                  <a:pt x="593702" y="667127"/>
                  <a:pt x="592549" y="674122"/>
                </a:cubicBezTo>
                <a:lnTo>
                  <a:pt x="562411" y="852602"/>
                </a:lnTo>
                <a:cubicBezTo>
                  <a:pt x="561853" y="855950"/>
                  <a:pt x="560253" y="858890"/>
                  <a:pt x="557946" y="861122"/>
                </a:cubicBezTo>
                <a:cubicBezTo>
                  <a:pt x="555639" y="863317"/>
                  <a:pt x="552662" y="864806"/>
                  <a:pt x="549276" y="865252"/>
                </a:cubicBezTo>
                <a:cubicBezTo>
                  <a:pt x="545928" y="865699"/>
                  <a:pt x="542691" y="865029"/>
                  <a:pt x="539900" y="863466"/>
                </a:cubicBezTo>
                <a:cubicBezTo>
                  <a:pt x="537110" y="861904"/>
                  <a:pt x="534803" y="859485"/>
                  <a:pt x="533389" y="856397"/>
                </a:cubicBezTo>
                <a:lnTo>
                  <a:pt x="501279" y="785629"/>
                </a:lnTo>
                <a:cubicBezTo>
                  <a:pt x="499568" y="781871"/>
                  <a:pt x="497000" y="778895"/>
                  <a:pt x="493875" y="776885"/>
                </a:cubicBezTo>
                <a:cubicBezTo>
                  <a:pt x="490713" y="774876"/>
                  <a:pt x="486955" y="773760"/>
                  <a:pt x="482787" y="773760"/>
                </a:cubicBezTo>
                <a:close/>
                <a:moveTo>
                  <a:pt x="326817" y="815237"/>
                </a:moveTo>
                <a:lnTo>
                  <a:pt x="332993" y="815237"/>
                </a:lnTo>
                <a:cubicBezTo>
                  <a:pt x="337160" y="815237"/>
                  <a:pt x="340992" y="814084"/>
                  <a:pt x="344155" y="812038"/>
                </a:cubicBezTo>
                <a:cubicBezTo>
                  <a:pt x="347355" y="809954"/>
                  <a:pt x="349922" y="806903"/>
                  <a:pt x="351597" y="803108"/>
                </a:cubicBezTo>
                <a:lnTo>
                  <a:pt x="364471" y="773678"/>
                </a:lnTo>
                <a:lnTo>
                  <a:pt x="326780" y="773678"/>
                </a:lnTo>
                <a:lnTo>
                  <a:pt x="326780" y="815238"/>
                </a:lnTo>
                <a:close/>
                <a:moveTo>
                  <a:pt x="217393" y="773677"/>
                </a:moveTo>
                <a:lnTo>
                  <a:pt x="230267" y="803107"/>
                </a:lnTo>
                <a:cubicBezTo>
                  <a:pt x="231942" y="806903"/>
                  <a:pt x="234509" y="809916"/>
                  <a:pt x="237709" y="812037"/>
                </a:cubicBezTo>
                <a:cubicBezTo>
                  <a:pt x="240871" y="814121"/>
                  <a:pt x="244704" y="815237"/>
                  <a:pt x="248871" y="815237"/>
                </a:cubicBezTo>
                <a:lnTo>
                  <a:pt x="265205" y="815237"/>
                </a:lnTo>
                <a:lnTo>
                  <a:pt x="265205" y="773676"/>
                </a:lnTo>
                <a:close/>
                <a:moveTo>
                  <a:pt x="408008" y="196005"/>
                </a:moveTo>
                <a:cubicBezTo>
                  <a:pt x="374075" y="211706"/>
                  <a:pt x="338989" y="219706"/>
                  <a:pt x="302709" y="219743"/>
                </a:cubicBezTo>
                <a:cubicBezTo>
                  <a:pt x="265167" y="219817"/>
                  <a:pt x="226174" y="211483"/>
                  <a:pt x="185770" y="194517"/>
                </a:cubicBezTo>
                <a:cubicBezTo>
                  <a:pt x="209843" y="135655"/>
                  <a:pt x="241618" y="79807"/>
                  <a:pt x="280165" y="26601"/>
                </a:cubicBezTo>
                <a:cubicBezTo>
                  <a:pt x="282174" y="23847"/>
                  <a:pt x="284593" y="21727"/>
                  <a:pt x="287346" y="20350"/>
                </a:cubicBezTo>
                <a:cubicBezTo>
                  <a:pt x="290025" y="18973"/>
                  <a:pt x="293150" y="18229"/>
                  <a:pt x="296573" y="18229"/>
                </a:cubicBezTo>
                <a:cubicBezTo>
                  <a:pt x="299996" y="18229"/>
                  <a:pt x="303122" y="18936"/>
                  <a:pt x="305875" y="20350"/>
                </a:cubicBezTo>
                <a:cubicBezTo>
                  <a:pt x="308628" y="21764"/>
                  <a:pt x="311047" y="23847"/>
                  <a:pt x="313056" y="26601"/>
                </a:cubicBezTo>
                <a:cubicBezTo>
                  <a:pt x="351900" y="80253"/>
                  <a:pt x="383861" y="136624"/>
                  <a:pt x="408009" y="196003"/>
                </a:cubicBezTo>
                <a:close/>
                <a:moveTo>
                  <a:pt x="296575" y="311495"/>
                </a:moveTo>
                <a:cubicBezTo>
                  <a:pt x="301598" y="311495"/>
                  <a:pt x="305690" y="315588"/>
                  <a:pt x="305690" y="320611"/>
                </a:cubicBezTo>
                <a:cubicBezTo>
                  <a:pt x="305690" y="325634"/>
                  <a:pt x="301598" y="329727"/>
                  <a:pt x="296575" y="329727"/>
                </a:cubicBezTo>
                <a:cubicBezTo>
                  <a:pt x="283664" y="329727"/>
                  <a:pt x="271981" y="334973"/>
                  <a:pt x="263573" y="343382"/>
                </a:cubicBezTo>
                <a:cubicBezTo>
                  <a:pt x="255126" y="351828"/>
                  <a:pt x="249880" y="363511"/>
                  <a:pt x="249880" y="376384"/>
                </a:cubicBezTo>
                <a:cubicBezTo>
                  <a:pt x="249880" y="381407"/>
                  <a:pt x="245788" y="385500"/>
                  <a:pt x="240765" y="385500"/>
                </a:cubicBezTo>
                <a:cubicBezTo>
                  <a:pt x="235742" y="385500"/>
                  <a:pt x="231649" y="381407"/>
                  <a:pt x="231649" y="376384"/>
                </a:cubicBezTo>
                <a:cubicBezTo>
                  <a:pt x="231649" y="358450"/>
                  <a:pt x="238904" y="342228"/>
                  <a:pt x="250662" y="330471"/>
                </a:cubicBezTo>
                <a:cubicBezTo>
                  <a:pt x="262419" y="318750"/>
                  <a:pt x="278641" y="311495"/>
                  <a:pt x="296575" y="311495"/>
                </a:cubicBezTo>
                <a:close/>
                <a:moveTo>
                  <a:pt x="296575" y="459133"/>
                </a:moveTo>
                <a:cubicBezTo>
                  <a:pt x="273730" y="459133"/>
                  <a:pt x="253043" y="449868"/>
                  <a:pt x="238086" y="434911"/>
                </a:cubicBezTo>
                <a:cubicBezTo>
                  <a:pt x="223128" y="419954"/>
                  <a:pt x="213863" y="399266"/>
                  <a:pt x="213863" y="376422"/>
                </a:cubicBezTo>
                <a:cubicBezTo>
                  <a:pt x="213863" y="353577"/>
                  <a:pt x="223128" y="332890"/>
                  <a:pt x="238086" y="317932"/>
                </a:cubicBezTo>
                <a:cubicBezTo>
                  <a:pt x="253043" y="302975"/>
                  <a:pt x="273730" y="293710"/>
                  <a:pt x="296575" y="293710"/>
                </a:cubicBezTo>
                <a:cubicBezTo>
                  <a:pt x="319420" y="293710"/>
                  <a:pt x="340107" y="302975"/>
                  <a:pt x="355064" y="317932"/>
                </a:cubicBezTo>
                <a:cubicBezTo>
                  <a:pt x="370021" y="332890"/>
                  <a:pt x="379286" y="353577"/>
                  <a:pt x="379286" y="376422"/>
                </a:cubicBezTo>
                <a:cubicBezTo>
                  <a:pt x="379286" y="399266"/>
                  <a:pt x="370021" y="419954"/>
                  <a:pt x="355064" y="434911"/>
                </a:cubicBezTo>
                <a:cubicBezTo>
                  <a:pt x="340107" y="449868"/>
                  <a:pt x="319420" y="459133"/>
                  <a:pt x="296575" y="459133"/>
                </a:cubicBezTo>
                <a:close/>
                <a:moveTo>
                  <a:pt x="367938" y="447785"/>
                </a:moveTo>
                <a:cubicBezTo>
                  <a:pt x="349669" y="466054"/>
                  <a:pt x="324443" y="477328"/>
                  <a:pt x="296575" y="477328"/>
                </a:cubicBezTo>
                <a:cubicBezTo>
                  <a:pt x="268706" y="477328"/>
                  <a:pt x="243480" y="466017"/>
                  <a:pt x="225212" y="447785"/>
                </a:cubicBezTo>
                <a:cubicBezTo>
                  <a:pt x="206943" y="429516"/>
                  <a:pt x="195669" y="404290"/>
                  <a:pt x="195669" y="376422"/>
                </a:cubicBezTo>
                <a:cubicBezTo>
                  <a:pt x="195669" y="348553"/>
                  <a:pt x="206980" y="323327"/>
                  <a:pt x="225212" y="305058"/>
                </a:cubicBezTo>
                <a:cubicBezTo>
                  <a:pt x="243480" y="286789"/>
                  <a:pt x="268706" y="275479"/>
                  <a:pt x="296575" y="275479"/>
                </a:cubicBezTo>
                <a:cubicBezTo>
                  <a:pt x="324443" y="275479"/>
                  <a:pt x="349669" y="286789"/>
                  <a:pt x="367938" y="305058"/>
                </a:cubicBezTo>
                <a:cubicBezTo>
                  <a:pt x="386207" y="323327"/>
                  <a:pt x="397518" y="348553"/>
                  <a:pt x="397518" y="376422"/>
                </a:cubicBezTo>
                <a:cubicBezTo>
                  <a:pt x="397518" y="404290"/>
                  <a:pt x="386207" y="429516"/>
                  <a:pt x="367938" y="447785"/>
                </a:cubicBezTo>
                <a:close/>
                <a:moveTo>
                  <a:pt x="296017" y="560332"/>
                </a:moveTo>
                <a:cubicBezTo>
                  <a:pt x="299477" y="560332"/>
                  <a:pt x="302602" y="561746"/>
                  <a:pt x="304872" y="564016"/>
                </a:cubicBezTo>
                <a:cubicBezTo>
                  <a:pt x="307141" y="566285"/>
                  <a:pt x="308555" y="569448"/>
                  <a:pt x="308555" y="572871"/>
                </a:cubicBezTo>
                <a:lnTo>
                  <a:pt x="308593" y="764562"/>
                </a:lnTo>
                <a:lnTo>
                  <a:pt x="308593" y="862155"/>
                </a:lnTo>
                <a:cubicBezTo>
                  <a:pt x="308593" y="865615"/>
                  <a:pt x="307179" y="868741"/>
                  <a:pt x="304909" y="871010"/>
                </a:cubicBezTo>
                <a:cubicBezTo>
                  <a:pt x="302639" y="873280"/>
                  <a:pt x="299477" y="874694"/>
                  <a:pt x="296054" y="874694"/>
                </a:cubicBezTo>
                <a:cubicBezTo>
                  <a:pt x="292594" y="874694"/>
                  <a:pt x="289468" y="873280"/>
                  <a:pt x="287198" y="871010"/>
                </a:cubicBezTo>
                <a:cubicBezTo>
                  <a:pt x="284929" y="868741"/>
                  <a:pt x="283515" y="865578"/>
                  <a:pt x="283515" y="862155"/>
                </a:cubicBezTo>
                <a:lnTo>
                  <a:pt x="283515" y="824315"/>
                </a:lnTo>
                <a:lnTo>
                  <a:pt x="283478" y="764561"/>
                </a:lnTo>
                <a:lnTo>
                  <a:pt x="283478" y="572870"/>
                </a:lnTo>
                <a:cubicBezTo>
                  <a:pt x="283478" y="569410"/>
                  <a:pt x="284892" y="566284"/>
                  <a:pt x="287161" y="564015"/>
                </a:cubicBezTo>
                <a:cubicBezTo>
                  <a:pt x="289431" y="561745"/>
                  <a:pt x="292593" y="560331"/>
                  <a:pt x="296017" y="560331"/>
                </a:cubicBezTo>
                <a:close/>
                <a:moveTo>
                  <a:pt x="431900" y="755480"/>
                </a:moveTo>
                <a:cubicBezTo>
                  <a:pt x="452438" y="690256"/>
                  <a:pt x="466019" y="627750"/>
                  <a:pt x="473125" y="567771"/>
                </a:cubicBezTo>
                <a:lnTo>
                  <a:pt x="567482" y="651041"/>
                </a:lnTo>
                <a:cubicBezTo>
                  <a:pt x="570421" y="653645"/>
                  <a:pt x="572542" y="656733"/>
                  <a:pt x="573733" y="660119"/>
                </a:cubicBezTo>
                <a:cubicBezTo>
                  <a:pt x="574923" y="663505"/>
                  <a:pt x="575221" y="667226"/>
                  <a:pt x="574589" y="671132"/>
                </a:cubicBezTo>
                <a:lnTo>
                  <a:pt x="546014" y="840163"/>
                </a:lnTo>
                <a:lnTo>
                  <a:pt x="517848" y="778102"/>
                </a:lnTo>
                <a:cubicBezTo>
                  <a:pt x="514648" y="771070"/>
                  <a:pt x="509737" y="765451"/>
                  <a:pt x="503672" y="761507"/>
                </a:cubicBezTo>
                <a:cubicBezTo>
                  <a:pt x="497607" y="757600"/>
                  <a:pt x="490427" y="755442"/>
                  <a:pt x="482762" y="755442"/>
                </a:cubicBezTo>
                <a:close/>
                <a:moveTo>
                  <a:pt x="161257" y="755480"/>
                </a:moveTo>
                <a:lnTo>
                  <a:pt x="110395" y="755480"/>
                </a:lnTo>
                <a:cubicBezTo>
                  <a:pt x="102731" y="755480"/>
                  <a:pt x="95587" y="757638"/>
                  <a:pt x="89485" y="761545"/>
                </a:cubicBezTo>
                <a:cubicBezTo>
                  <a:pt x="83420" y="765452"/>
                  <a:pt x="78509" y="771107"/>
                  <a:pt x="75309" y="778140"/>
                </a:cubicBezTo>
                <a:lnTo>
                  <a:pt x="47106" y="840238"/>
                </a:lnTo>
                <a:lnTo>
                  <a:pt x="18569" y="671131"/>
                </a:lnTo>
                <a:cubicBezTo>
                  <a:pt x="17899" y="667224"/>
                  <a:pt x="18196" y="663504"/>
                  <a:pt x="19424" y="660118"/>
                </a:cubicBezTo>
                <a:cubicBezTo>
                  <a:pt x="20615" y="656732"/>
                  <a:pt x="22736" y="653644"/>
                  <a:pt x="25675" y="651040"/>
                </a:cubicBezTo>
                <a:lnTo>
                  <a:pt x="120032" y="567770"/>
                </a:lnTo>
                <a:cubicBezTo>
                  <a:pt x="127138" y="627748"/>
                  <a:pt x="140719" y="690214"/>
                  <a:pt x="161257" y="7554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2"/>
          <p:cNvGrpSpPr/>
          <p:nvPr/>
        </p:nvGrpSpPr>
        <p:grpSpPr>
          <a:xfrm>
            <a:off x="3511291" y="1908289"/>
            <a:ext cx="503732" cy="554527"/>
            <a:chOff x="2606506" y="3679668"/>
            <a:chExt cx="914486" cy="933377"/>
          </a:xfrm>
        </p:grpSpPr>
        <p:sp>
          <p:nvSpPr>
            <p:cNvPr id="344" name="Google Shape;344;p2"/>
            <p:cNvSpPr/>
            <p:nvPr/>
          </p:nvSpPr>
          <p:spPr>
            <a:xfrm>
              <a:off x="2606506" y="3679668"/>
              <a:ext cx="774464" cy="774464"/>
            </a:xfrm>
            <a:custGeom>
              <a:rect b="b" l="l" r="r" t="t"/>
              <a:pathLst>
                <a:path extrusionOk="0" h="774464" w="774464">
                  <a:moveTo>
                    <a:pt x="479082" y="755861"/>
                  </a:moveTo>
                  <a:lnTo>
                    <a:pt x="31626" y="755861"/>
                  </a:lnTo>
                  <a:cubicBezTo>
                    <a:pt x="24445" y="755861"/>
                    <a:pt x="18603" y="750020"/>
                    <a:pt x="18603" y="742839"/>
                  </a:cubicBezTo>
                  <a:lnTo>
                    <a:pt x="18603" y="31626"/>
                  </a:lnTo>
                  <a:cubicBezTo>
                    <a:pt x="18603" y="24445"/>
                    <a:pt x="24445" y="18603"/>
                    <a:pt x="31626" y="18603"/>
                  </a:cubicBezTo>
                  <a:lnTo>
                    <a:pt x="742839" y="18603"/>
                  </a:lnTo>
                  <a:cubicBezTo>
                    <a:pt x="750020" y="18603"/>
                    <a:pt x="755861" y="24445"/>
                    <a:pt x="755861" y="31626"/>
                  </a:cubicBezTo>
                  <a:lnTo>
                    <a:pt x="755861" y="472043"/>
                  </a:lnTo>
                  <a:cubicBezTo>
                    <a:pt x="756159" y="484209"/>
                    <a:pt x="774018" y="484470"/>
                    <a:pt x="774464" y="472043"/>
                  </a:cubicBezTo>
                  <a:lnTo>
                    <a:pt x="774464" y="31626"/>
                  </a:lnTo>
                  <a:cubicBezTo>
                    <a:pt x="774464" y="14176"/>
                    <a:pt x="760288" y="0"/>
                    <a:pt x="742839" y="0"/>
                  </a:cubicBezTo>
                  <a:lnTo>
                    <a:pt x="31626" y="0"/>
                  </a:lnTo>
                  <a:cubicBezTo>
                    <a:pt x="14176" y="0"/>
                    <a:pt x="0" y="14176"/>
                    <a:pt x="0" y="31626"/>
                  </a:cubicBezTo>
                  <a:lnTo>
                    <a:pt x="0" y="742839"/>
                  </a:lnTo>
                  <a:cubicBezTo>
                    <a:pt x="0" y="760288"/>
                    <a:pt x="14176" y="774464"/>
                    <a:pt x="31626" y="774464"/>
                  </a:cubicBezTo>
                  <a:lnTo>
                    <a:pt x="479082" y="774464"/>
                  </a:lnTo>
                  <a:cubicBezTo>
                    <a:pt x="491398" y="773981"/>
                    <a:pt x="491398" y="756308"/>
                    <a:pt x="479082" y="7558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70006" y="3743161"/>
              <a:ext cx="850986" cy="869884"/>
            </a:xfrm>
            <a:custGeom>
              <a:rect b="b" l="l" r="r" t="t"/>
              <a:pathLst>
                <a:path extrusionOk="0" h="869884" w="850986">
                  <a:moveTo>
                    <a:pt x="835206" y="599947"/>
                  </a:moveTo>
                  <a:lnTo>
                    <a:pt x="647535" y="412276"/>
                  </a:lnTo>
                  <a:lnTo>
                    <a:pt x="647535" y="54117"/>
                  </a:lnTo>
                  <a:cubicBezTo>
                    <a:pt x="647610" y="24314"/>
                    <a:pt x="623387" y="18"/>
                    <a:pt x="593585" y="18"/>
                  </a:cubicBezTo>
                  <a:cubicBezTo>
                    <a:pt x="459044" y="130"/>
                    <a:pt x="188620" y="-56"/>
                    <a:pt x="54117" y="18"/>
                  </a:cubicBezTo>
                  <a:cubicBezTo>
                    <a:pt x="24277" y="-93"/>
                    <a:pt x="-93" y="24277"/>
                    <a:pt x="18" y="54117"/>
                  </a:cubicBezTo>
                  <a:cubicBezTo>
                    <a:pt x="130" y="188582"/>
                    <a:pt x="-56" y="459120"/>
                    <a:pt x="18" y="593585"/>
                  </a:cubicBezTo>
                  <a:cubicBezTo>
                    <a:pt x="18" y="623387"/>
                    <a:pt x="24315" y="647610"/>
                    <a:pt x="54117" y="647535"/>
                  </a:cubicBezTo>
                  <a:lnTo>
                    <a:pt x="411752" y="647535"/>
                  </a:lnTo>
                  <a:lnTo>
                    <a:pt x="492752" y="728535"/>
                  </a:lnTo>
                  <a:cubicBezTo>
                    <a:pt x="493608" y="729391"/>
                    <a:pt x="493757" y="730395"/>
                    <a:pt x="493757" y="730916"/>
                  </a:cubicBezTo>
                  <a:cubicBezTo>
                    <a:pt x="493757" y="731437"/>
                    <a:pt x="493645" y="732442"/>
                    <a:pt x="492752" y="733297"/>
                  </a:cubicBezTo>
                  <a:cubicBezTo>
                    <a:pt x="491710" y="734525"/>
                    <a:pt x="490408" y="735493"/>
                    <a:pt x="488585" y="735121"/>
                  </a:cubicBezTo>
                  <a:cubicBezTo>
                    <a:pt x="473144" y="732516"/>
                    <a:pt x="458596" y="736721"/>
                    <a:pt x="448662" y="746692"/>
                  </a:cubicBezTo>
                  <a:cubicBezTo>
                    <a:pt x="428384" y="766635"/>
                    <a:pt x="435118" y="801683"/>
                    <a:pt x="455285" y="820920"/>
                  </a:cubicBezTo>
                  <a:cubicBezTo>
                    <a:pt x="490594" y="856936"/>
                    <a:pt x="549009" y="838407"/>
                    <a:pt x="541047" y="787620"/>
                  </a:cubicBezTo>
                  <a:cubicBezTo>
                    <a:pt x="540824" y="786354"/>
                    <a:pt x="541158" y="785164"/>
                    <a:pt x="541940" y="784383"/>
                  </a:cubicBezTo>
                  <a:lnTo>
                    <a:pt x="542870" y="783452"/>
                  </a:lnTo>
                  <a:cubicBezTo>
                    <a:pt x="543726" y="782597"/>
                    <a:pt x="544730" y="782448"/>
                    <a:pt x="545251" y="782448"/>
                  </a:cubicBezTo>
                  <a:cubicBezTo>
                    <a:pt x="545772" y="782448"/>
                    <a:pt x="546777" y="782559"/>
                    <a:pt x="547670" y="783452"/>
                  </a:cubicBezTo>
                  <a:lnTo>
                    <a:pt x="631386" y="867169"/>
                  </a:lnTo>
                  <a:cubicBezTo>
                    <a:pt x="633209" y="868992"/>
                    <a:pt x="635590" y="869885"/>
                    <a:pt x="637972" y="869885"/>
                  </a:cubicBezTo>
                  <a:cubicBezTo>
                    <a:pt x="640353" y="869885"/>
                    <a:pt x="642734" y="868992"/>
                    <a:pt x="644557" y="867169"/>
                  </a:cubicBezTo>
                  <a:lnTo>
                    <a:pt x="835248" y="676478"/>
                  </a:lnTo>
                  <a:cubicBezTo>
                    <a:pt x="856232" y="656349"/>
                    <a:pt x="856232" y="620109"/>
                    <a:pt x="835248" y="599981"/>
                  </a:cubicBezTo>
                  <a:close/>
                  <a:moveTo>
                    <a:pt x="547637" y="524083"/>
                  </a:moveTo>
                  <a:cubicBezTo>
                    <a:pt x="552735" y="529664"/>
                    <a:pt x="560399" y="532417"/>
                    <a:pt x="568063" y="531078"/>
                  </a:cubicBezTo>
                  <a:cubicBezTo>
                    <a:pt x="577477" y="529478"/>
                    <a:pt x="586109" y="531822"/>
                    <a:pt x="591764" y="537440"/>
                  </a:cubicBezTo>
                  <a:cubicBezTo>
                    <a:pt x="604489" y="550537"/>
                    <a:pt x="597978" y="573010"/>
                    <a:pt x="585142" y="585325"/>
                  </a:cubicBezTo>
                  <a:cubicBezTo>
                    <a:pt x="572826" y="598162"/>
                    <a:pt x="550353" y="604672"/>
                    <a:pt x="537219" y="591948"/>
                  </a:cubicBezTo>
                  <a:cubicBezTo>
                    <a:pt x="531601" y="586330"/>
                    <a:pt x="529257" y="577697"/>
                    <a:pt x="530857" y="568247"/>
                  </a:cubicBezTo>
                  <a:cubicBezTo>
                    <a:pt x="532085" y="561066"/>
                    <a:pt x="529778" y="553774"/>
                    <a:pt x="524792" y="548750"/>
                  </a:cubicBezTo>
                  <a:cubicBezTo>
                    <a:pt x="520551" y="544099"/>
                    <a:pt x="514635" y="541346"/>
                    <a:pt x="508309" y="541383"/>
                  </a:cubicBezTo>
                  <a:cubicBezTo>
                    <a:pt x="502431" y="541383"/>
                    <a:pt x="496924" y="543653"/>
                    <a:pt x="492757" y="547820"/>
                  </a:cubicBezTo>
                  <a:lnTo>
                    <a:pt x="411757" y="628819"/>
                  </a:lnTo>
                  <a:lnTo>
                    <a:pt x="333065" y="628819"/>
                  </a:lnTo>
                  <a:lnTo>
                    <a:pt x="333065" y="519692"/>
                  </a:lnTo>
                  <a:cubicBezTo>
                    <a:pt x="333065" y="507562"/>
                    <a:pt x="323204" y="497702"/>
                    <a:pt x="311075" y="497702"/>
                  </a:cubicBezTo>
                  <a:cubicBezTo>
                    <a:pt x="303522" y="497330"/>
                    <a:pt x="296155" y="500828"/>
                    <a:pt x="291690" y="507190"/>
                  </a:cubicBezTo>
                  <a:cubicBezTo>
                    <a:pt x="272045" y="533979"/>
                    <a:pt x="240753" y="513069"/>
                    <a:pt x="241237" y="480885"/>
                  </a:cubicBezTo>
                  <a:cubicBezTo>
                    <a:pt x="240753" y="448701"/>
                    <a:pt x="272045" y="427790"/>
                    <a:pt x="291690" y="454580"/>
                  </a:cubicBezTo>
                  <a:cubicBezTo>
                    <a:pt x="296192" y="460905"/>
                    <a:pt x="303522" y="464402"/>
                    <a:pt x="311075" y="464067"/>
                  </a:cubicBezTo>
                  <a:cubicBezTo>
                    <a:pt x="323204" y="464067"/>
                    <a:pt x="333065" y="454207"/>
                    <a:pt x="333065" y="442078"/>
                  </a:cubicBezTo>
                  <a:lnTo>
                    <a:pt x="333065" y="332950"/>
                  </a:lnTo>
                  <a:lnTo>
                    <a:pt x="442192" y="332950"/>
                  </a:lnTo>
                  <a:cubicBezTo>
                    <a:pt x="444053" y="332950"/>
                    <a:pt x="445578" y="334475"/>
                    <a:pt x="445578" y="336336"/>
                  </a:cubicBezTo>
                  <a:lnTo>
                    <a:pt x="445578" y="337638"/>
                  </a:lnTo>
                  <a:cubicBezTo>
                    <a:pt x="445578" y="338754"/>
                    <a:pt x="444983" y="339833"/>
                    <a:pt x="443904" y="340577"/>
                  </a:cubicBezTo>
                  <a:cubicBezTo>
                    <a:pt x="402344" y="370864"/>
                    <a:pt x="430547" y="425297"/>
                    <a:pt x="480999" y="424776"/>
                  </a:cubicBezTo>
                  <a:cubicBezTo>
                    <a:pt x="531415" y="425297"/>
                    <a:pt x="559655" y="370863"/>
                    <a:pt x="518094" y="340577"/>
                  </a:cubicBezTo>
                  <a:cubicBezTo>
                    <a:pt x="517052" y="339833"/>
                    <a:pt x="516420" y="338754"/>
                    <a:pt x="516420" y="337638"/>
                  </a:cubicBezTo>
                  <a:lnTo>
                    <a:pt x="516420" y="336336"/>
                  </a:lnTo>
                  <a:cubicBezTo>
                    <a:pt x="516420" y="334475"/>
                    <a:pt x="517945" y="332950"/>
                    <a:pt x="519806" y="332950"/>
                  </a:cubicBezTo>
                  <a:lnTo>
                    <a:pt x="628934" y="332950"/>
                  </a:lnTo>
                  <a:lnTo>
                    <a:pt x="628934" y="411643"/>
                  </a:lnTo>
                  <a:lnTo>
                    <a:pt x="547674" y="492902"/>
                  </a:lnTo>
                  <a:cubicBezTo>
                    <a:pt x="539116" y="501460"/>
                    <a:pt x="539116" y="515450"/>
                    <a:pt x="547674" y="524007"/>
                  </a:cubicBezTo>
                  <a:close/>
                  <a:moveTo>
                    <a:pt x="628897" y="54081"/>
                  </a:moveTo>
                  <a:lnTo>
                    <a:pt x="628897" y="314418"/>
                  </a:lnTo>
                  <a:lnTo>
                    <a:pt x="519769" y="314418"/>
                  </a:lnTo>
                  <a:cubicBezTo>
                    <a:pt x="507640" y="314418"/>
                    <a:pt x="497779" y="324279"/>
                    <a:pt x="497779" y="336408"/>
                  </a:cubicBezTo>
                  <a:cubicBezTo>
                    <a:pt x="497407" y="343961"/>
                    <a:pt x="500905" y="351328"/>
                    <a:pt x="507267" y="355793"/>
                  </a:cubicBezTo>
                  <a:cubicBezTo>
                    <a:pt x="534056" y="375438"/>
                    <a:pt x="513146" y="406730"/>
                    <a:pt x="480962" y="406246"/>
                  </a:cubicBezTo>
                  <a:cubicBezTo>
                    <a:pt x="448778" y="406730"/>
                    <a:pt x="427868" y="375438"/>
                    <a:pt x="454657" y="355793"/>
                  </a:cubicBezTo>
                  <a:cubicBezTo>
                    <a:pt x="460982" y="351291"/>
                    <a:pt x="464479" y="343961"/>
                    <a:pt x="464145" y="336408"/>
                  </a:cubicBezTo>
                  <a:cubicBezTo>
                    <a:pt x="464145" y="324279"/>
                    <a:pt x="454284" y="314418"/>
                    <a:pt x="442155" y="314418"/>
                  </a:cubicBezTo>
                  <a:lnTo>
                    <a:pt x="333027" y="314418"/>
                  </a:lnTo>
                  <a:lnTo>
                    <a:pt x="333027" y="205290"/>
                  </a:lnTo>
                  <a:cubicBezTo>
                    <a:pt x="333027" y="203430"/>
                    <a:pt x="334553" y="201905"/>
                    <a:pt x="336413" y="201905"/>
                  </a:cubicBezTo>
                  <a:lnTo>
                    <a:pt x="337715" y="201905"/>
                  </a:lnTo>
                  <a:cubicBezTo>
                    <a:pt x="338832" y="201905"/>
                    <a:pt x="339873" y="202500"/>
                    <a:pt x="340655" y="203579"/>
                  </a:cubicBezTo>
                  <a:cubicBezTo>
                    <a:pt x="370941" y="245139"/>
                    <a:pt x="425375" y="216936"/>
                    <a:pt x="424854" y="166484"/>
                  </a:cubicBezTo>
                  <a:cubicBezTo>
                    <a:pt x="425375" y="116068"/>
                    <a:pt x="370940" y="87828"/>
                    <a:pt x="340655" y="129389"/>
                  </a:cubicBezTo>
                  <a:cubicBezTo>
                    <a:pt x="339910" y="130430"/>
                    <a:pt x="338831" y="131063"/>
                    <a:pt x="337715" y="131063"/>
                  </a:cubicBezTo>
                  <a:lnTo>
                    <a:pt x="336413" y="131063"/>
                  </a:lnTo>
                  <a:cubicBezTo>
                    <a:pt x="334553" y="131063"/>
                    <a:pt x="333027" y="129537"/>
                    <a:pt x="333027" y="127677"/>
                  </a:cubicBezTo>
                  <a:lnTo>
                    <a:pt x="333027" y="18549"/>
                  </a:lnTo>
                  <a:lnTo>
                    <a:pt x="593365" y="18549"/>
                  </a:lnTo>
                  <a:cubicBezTo>
                    <a:pt x="612935" y="18549"/>
                    <a:pt x="628860" y="34474"/>
                    <a:pt x="628860" y="54045"/>
                  </a:cubicBezTo>
                  <a:close/>
                  <a:moveTo>
                    <a:pt x="54082" y="628896"/>
                  </a:moveTo>
                  <a:cubicBezTo>
                    <a:pt x="34511" y="628896"/>
                    <a:pt x="18586" y="612971"/>
                    <a:pt x="18586" y="593400"/>
                  </a:cubicBezTo>
                  <a:lnTo>
                    <a:pt x="18586" y="54085"/>
                  </a:lnTo>
                  <a:cubicBezTo>
                    <a:pt x="18586" y="34514"/>
                    <a:pt x="34511" y="18589"/>
                    <a:pt x="54082" y="18589"/>
                  </a:cubicBezTo>
                  <a:lnTo>
                    <a:pt x="314419" y="18589"/>
                  </a:lnTo>
                  <a:lnTo>
                    <a:pt x="314419" y="127717"/>
                  </a:lnTo>
                  <a:cubicBezTo>
                    <a:pt x="314419" y="139846"/>
                    <a:pt x="324280" y="149706"/>
                    <a:pt x="336409" y="149706"/>
                  </a:cubicBezTo>
                  <a:cubicBezTo>
                    <a:pt x="343962" y="150078"/>
                    <a:pt x="351329" y="146581"/>
                    <a:pt x="355794" y="140219"/>
                  </a:cubicBezTo>
                  <a:cubicBezTo>
                    <a:pt x="375439" y="113430"/>
                    <a:pt x="406731" y="134340"/>
                    <a:pt x="406247" y="166524"/>
                  </a:cubicBezTo>
                  <a:cubicBezTo>
                    <a:pt x="406731" y="198708"/>
                    <a:pt x="375439" y="219618"/>
                    <a:pt x="355794" y="192829"/>
                  </a:cubicBezTo>
                  <a:cubicBezTo>
                    <a:pt x="351292" y="186504"/>
                    <a:pt x="343962" y="183007"/>
                    <a:pt x="336409" y="183341"/>
                  </a:cubicBezTo>
                  <a:cubicBezTo>
                    <a:pt x="324280" y="183341"/>
                    <a:pt x="314419" y="193202"/>
                    <a:pt x="314419" y="205331"/>
                  </a:cubicBezTo>
                  <a:lnTo>
                    <a:pt x="314419" y="314459"/>
                  </a:lnTo>
                  <a:lnTo>
                    <a:pt x="205291" y="314459"/>
                  </a:lnTo>
                  <a:cubicBezTo>
                    <a:pt x="203431" y="314459"/>
                    <a:pt x="201906" y="312933"/>
                    <a:pt x="201906" y="311073"/>
                  </a:cubicBezTo>
                  <a:cubicBezTo>
                    <a:pt x="201794" y="309436"/>
                    <a:pt x="201980" y="307910"/>
                    <a:pt x="203580" y="306831"/>
                  </a:cubicBezTo>
                  <a:cubicBezTo>
                    <a:pt x="245140" y="276545"/>
                    <a:pt x="216937" y="222111"/>
                    <a:pt x="166485" y="222632"/>
                  </a:cubicBezTo>
                  <a:cubicBezTo>
                    <a:pt x="116032" y="222111"/>
                    <a:pt x="87829" y="276545"/>
                    <a:pt x="129390" y="306831"/>
                  </a:cubicBezTo>
                  <a:cubicBezTo>
                    <a:pt x="130952" y="307873"/>
                    <a:pt x="131176" y="309473"/>
                    <a:pt x="131064" y="311073"/>
                  </a:cubicBezTo>
                  <a:cubicBezTo>
                    <a:pt x="131064" y="312933"/>
                    <a:pt x="129538" y="314459"/>
                    <a:pt x="127678" y="314459"/>
                  </a:cubicBezTo>
                  <a:lnTo>
                    <a:pt x="58362" y="314459"/>
                  </a:lnTo>
                  <a:cubicBezTo>
                    <a:pt x="46120" y="314831"/>
                    <a:pt x="46009" y="332615"/>
                    <a:pt x="58362" y="333062"/>
                  </a:cubicBezTo>
                  <a:lnTo>
                    <a:pt x="127678" y="333062"/>
                  </a:lnTo>
                  <a:cubicBezTo>
                    <a:pt x="139807" y="333062"/>
                    <a:pt x="149668" y="323202"/>
                    <a:pt x="149668" y="311072"/>
                  </a:cubicBezTo>
                  <a:cubicBezTo>
                    <a:pt x="150040" y="303519"/>
                    <a:pt x="146542" y="296152"/>
                    <a:pt x="140180" y="291687"/>
                  </a:cubicBezTo>
                  <a:cubicBezTo>
                    <a:pt x="113391" y="272042"/>
                    <a:pt x="134301" y="240750"/>
                    <a:pt x="166485" y="241234"/>
                  </a:cubicBezTo>
                  <a:cubicBezTo>
                    <a:pt x="198669" y="240750"/>
                    <a:pt x="219579" y="272042"/>
                    <a:pt x="192790" y="291687"/>
                  </a:cubicBezTo>
                  <a:cubicBezTo>
                    <a:pt x="186837" y="295929"/>
                    <a:pt x="183302" y="302663"/>
                    <a:pt x="183302" y="309769"/>
                  </a:cubicBezTo>
                  <a:cubicBezTo>
                    <a:pt x="182633" y="322345"/>
                    <a:pt x="192679" y="333098"/>
                    <a:pt x="205292" y="333061"/>
                  </a:cubicBezTo>
                  <a:lnTo>
                    <a:pt x="314420" y="333061"/>
                  </a:lnTo>
                  <a:lnTo>
                    <a:pt x="314420" y="442189"/>
                  </a:lnTo>
                  <a:cubicBezTo>
                    <a:pt x="314420" y="444049"/>
                    <a:pt x="312894" y="445575"/>
                    <a:pt x="311034" y="445575"/>
                  </a:cubicBezTo>
                  <a:lnTo>
                    <a:pt x="309732" y="445575"/>
                  </a:lnTo>
                  <a:cubicBezTo>
                    <a:pt x="308615" y="445575"/>
                    <a:pt x="307574" y="444979"/>
                    <a:pt x="306792" y="443900"/>
                  </a:cubicBezTo>
                  <a:cubicBezTo>
                    <a:pt x="276506" y="402340"/>
                    <a:pt x="222072" y="430543"/>
                    <a:pt x="222593" y="480996"/>
                  </a:cubicBezTo>
                  <a:cubicBezTo>
                    <a:pt x="222072" y="531411"/>
                    <a:pt x="276507" y="559651"/>
                    <a:pt x="306792" y="518091"/>
                  </a:cubicBezTo>
                  <a:cubicBezTo>
                    <a:pt x="307536" y="517049"/>
                    <a:pt x="308615" y="516416"/>
                    <a:pt x="309732" y="516416"/>
                  </a:cubicBezTo>
                  <a:lnTo>
                    <a:pt x="311034" y="516416"/>
                  </a:lnTo>
                  <a:cubicBezTo>
                    <a:pt x="312894" y="516416"/>
                    <a:pt x="314420" y="517942"/>
                    <a:pt x="314420" y="519802"/>
                  </a:cubicBezTo>
                  <a:lnTo>
                    <a:pt x="314420" y="628930"/>
                  </a:lnTo>
                  <a:close/>
                  <a:moveTo>
                    <a:pt x="822035" y="663313"/>
                  </a:moveTo>
                  <a:lnTo>
                    <a:pt x="637936" y="847412"/>
                  </a:lnTo>
                  <a:lnTo>
                    <a:pt x="560768" y="770244"/>
                  </a:lnTo>
                  <a:cubicBezTo>
                    <a:pt x="552583" y="761724"/>
                    <a:pt x="537849" y="761724"/>
                    <a:pt x="529663" y="770244"/>
                  </a:cubicBezTo>
                  <a:cubicBezTo>
                    <a:pt x="524082" y="775341"/>
                    <a:pt x="521329" y="783006"/>
                    <a:pt x="522668" y="790670"/>
                  </a:cubicBezTo>
                  <a:cubicBezTo>
                    <a:pt x="524268" y="800084"/>
                    <a:pt x="521924" y="808715"/>
                    <a:pt x="516306" y="814371"/>
                  </a:cubicBezTo>
                  <a:cubicBezTo>
                    <a:pt x="496028" y="833868"/>
                    <a:pt x="457407" y="809348"/>
                    <a:pt x="455137" y="781443"/>
                  </a:cubicBezTo>
                  <a:cubicBezTo>
                    <a:pt x="452868" y="762877"/>
                    <a:pt x="467044" y="750152"/>
                    <a:pt x="485498" y="753501"/>
                  </a:cubicBezTo>
                  <a:cubicBezTo>
                    <a:pt x="493163" y="754803"/>
                    <a:pt x="500828" y="752087"/>
                    <a:pt x="505925" y="746506"/>
                  </a:cubicBezTo>
                  <a:cubicBezTo>
                    <a:pt x="514445" y="738320"/>
                    <a:pt x="514445" y="723587"/>
                    <a:pt x="505925" y="715401"/>
                  </a:cubicBezTo>
                  <a:lnTo>
                    <a:pt x="428757" y="638233"/>
                  </a:lnTo>
                  <a:lnTo>
                    <a:pt x="505925" y="561066"/>
                  </a:lnTo>
                  <a:cubicBezTo>
                    <a:pt x="506780" y="560210"/>
                    <a:pt x="507785" y="560061"/>
                    <a:pt x="508306" y="560061"/>
                  </a:cubicBezTo>
                  <a:cubicBezTo>
                    <a:pt x="508827" y="560061"/>
                    <a:pt x="509831" y="560173"/>
                    <a:pt x="510687" y="561066"/>
                  </a:cubicBezTo>
                  <a:cubicBezTo>
                    <a:pt x="511915" y="562145"/>
                    <a:pt x="512882" y="563372"/>
                    <a:pt x="512510" y="565233"/>
                  </a:cubicBezTo>
                  <a:cubicBezTo>
                    <a:pt x="504548" y="616020"/>
                    <a:pt x="563001" y="634586"/>
                    <a:pt x="598273" y="598533"/>
                  </a:cubicBezTo>
                  <a:cubicBezTo>
                    <a:pt x="618402" y="579335"/>
                    <a:pt x="625173" y="544285"/>
                    <a:pt x="604895" y="524305"/>
                  </a:cubicBezTo>
                  <a:cubicBezTo>
                    <a:pt x="594961" y="514370"/>
                    <a:pt x="580413" y="510166"/>
                    <a:pt x="564972" y="512734"/>
                  </a:cubicBezTo>
                  <a:cubicBezTo>
                    <a:pt x="563707" y="512957"/>
                    <a:pt x="562517" y="512622"/>
                    <a:pt x="561735" y="511841"/>
                  </a:cubicBezTo>
                  <a:lnTo>
                    <a:pt x="560805" y="510911"/>
                  </a:lnTo>
                  <a:cubicBezTo>
                    <a:pt x="559466" y="509571"/>
                    <a:pt x="559466" y="507450"/>
                    <a:pt x="560805" y="506111"/>
                  </a:cubicBezTo>
                  <a:lnTo>
                    <a:pt x="637973" y="428943"/>
                  </a:lnTo>
                  <a:lnTo>
                    <a:pt x="822072" y="613042"/>
                  </a:lnTo>
                  <a:cubicBezTo>
                    <a:pt x="835839" y="626251"/>
                    <a:pt x="835839" y="650026"/>
                    <a:pt x="822072" y="6632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"/>
          <p:cNvSpPr/>
          <p:nvPr/>
        </p:nvSpPr>
        <p:spPr>
          <a:xfrm>
            <a:off x="1039175" y="4193241"/>
            <a:ext cx="429407" cy="448112"/>
          </a:xfrm>
          <a:custGeom>
            <a:rect b="b" l="l" r="r" t="t"/>
            <a:pathLst>
              <a:path extrusionOk="0" h="11690" w="11752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1C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2"/>
          <p:cNvSpPr txBox="1"/>
          <p:nvPr/>
        </p:nvSpPr>
        <p:spPr>
          <a:xfrm>
            <a:off x="463917" y="955626"/>
            <a:ext cx="115773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Цель: повышение качества образования детей с особыми  образовательными потребностями на всех уровнях  образования</a:t>
            </a:r>
            <a:endParaRPr/>
          </a:p>
        </p:txBody>
      </p:sp>
      <p:sp>
        <p:nvSpPr>
          <p:cNvPr id="348" name="Google Shape;348;p2"/>
          <p:cNvSpPr txBox="1"/>
          <p:nvPr/>
        </p:nvSpPr>
        <p:spPr>
          <a:xfrm>
            <a:off x="2030059" y="2759302"/>
            <a:ext cx="4222536" cy="136536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Чему обучаем: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Адаптации материала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Учету особенностей и возможностей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Системе  оценивания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Проведению мониторинга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"/>
          <p:cNvSpPr txBox="1"/>
          <p:nvPr/>
        </p:nvSpPr>
        <p:spPr>
          <a:xfrm>
            <a:off x="9008894" y="1581879"/>
            <a:ext cx="2817308" cy="114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оцениваем результаты: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Участие в мероприятиях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Тестирование педагогов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Получение сертификата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"/>
          <p:cNvSpPr txBox="1"/>
          <p:nvPr/>
        </p:nvSpPr>
        <p:spPr>
          <a:xfrm>
            <a:off x="5331666" y="5191927"/>
            <a:ext cx="3192016" cy="136536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обучаем (экспертная поддержка):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Мастер-классы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Практические семинары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Тренинги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Консультации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"/>
          <p:cNvSpPr txBox="1"/>
          <p:nvPr/>
        </p:nvSpPr>
        <p:spPr>
          <a:xfrm>
            <a:off x="8926802" y="4654424"/>
            <a:ext cx="2817308" cy="158080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обмениваемся опытом: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круглых столов для МРСД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Участие в городских мероприятиях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Наполнение сайта, ТГ-канала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"/>
          <p:cNvSpPr txBox="1"/>
          <p:nvPr/>
        </p:nvSpPr>
        <p:spPr>
          <a:xfrm>
            <a:off x="463917" y="5191057"/>
            <a:ext cx="4523776" cy="114992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0" spcFirstLastPara="1" rIns="0" wrap="square" tIns="36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Направления работы: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Формирование единого подхода к  образованию детей с ОВЗ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Совершенствование  системы сопровождения 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Повышение компетенций педагогов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"/>
          <p:cNvSpPr txBox="1"/>
          <p:nvPr>
            <p:ph type="title"/>
          </p:nvPr>
        </p:nvSpPr>
        <p:spPr>
          <a:xfrm>
            <a:off x="3372176" y="460476"/>
            <a:ext cx="79437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Рекомендации по продуктивности урока</a:t>
            </a:r>
            <a:endParaRPr b="0">
              <a:solidFill>
                <a:schemeClr val="accent3"/>
              </a:solidFill>
            </a:endParaRPr>
          </a:p>
        </p:txBody>
      </p:sp>
      <p:grpSp>
        <p:nvGrpSpPr>
          <p:cNvPr id="358" name="Google Shape;358;p3"/>
          <p:cNvGrpSpPr/>
          <p:nvPr/>
        </p:nvGrpSpPr>
        <p:grpSpPr>
          <a:xfrm>
            <a:off x="3656757" y="993846"/>
            <a:ext cx="3558160" cy="3263348"/>
            <a:chOff x="442913" y="1536122"/>
            <a:chExt cx="3768705" cy="3263348"/>
          </a:xfrm>
        </p:grpSpPr>
        <p:cxnSp>
          <p:nvCxnSpPr>
            <p:cNvPr id="359" name="Google Shape;359;p3"/>
            <p:cNvCxnSpPr/>
            <p:nvPr/>
          </p:nvCxnSpPr>
          <p:spPr>
            <a:xfrm>
              <a:off x="442913" y="19782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0" name="Google Shape;360;p3"/>
            <p:cNvSpPr txBox="1"/>
            <p:nvPr/>
          </p:nvSpPr>
          <p:spPr>
            <a:xfrm>
              <a:off x="442913" y="2131047"/>
              <a:ext cx="3768705" cy="2668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Планирование учебного диалога</a:t>
              </a:r>
              <a:endParaRPr/>
            </a:p>
            <a:p>
              <a:pPr indent="-31115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Оценка и корректировка психологического состояния обучающихся</a:t>
              </a:r>
              <a:endParaRPr/>
            </a:p>
            <a:p>
              <a:pPr indent="-31115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Прогнозирование изменений в ходе урока и разработка стратегий их корректировки</a:t>
              </a:r>
              <a:endParaRPr/>
            </a:p>
            <a:p>
              <a:pPr indent="-31115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Учет индивидуального опыта учеников по теме</a:t>
              </a:r>
              <a:endParaRPr/>
            </a:p>
            <a:p>
              <a:pPr indent="-31115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Планирование вариантов индивидуальной, парной, групповой работы</a:t>
              </a:r>
              <a:endParaRPr/>
            </a:p>
          </p:txBody>
        </p:sp>
        <p:sp>
          <p:nvSpPr>
            <p:cNvPr id="361" name="Google Shape;361;p3"/>
            <p:cNvSpPr txBox="1"/>
            <p:nvPr/>
          </p:nvSpPr>
          <p:spPr>
            <a:xfrm>
              <a:off x="442913" y="1536122"/>
              <a:ext cx="3482541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ПОДГОТОВКА</a:t>
              </a:r>
              <a:endParaRPr/>
            </a:p>
          </p:txBody>
        </p:sp>
      </p:grpSp>
      <p:grpSp>
        <p:nvGrpSpPr>
          <p:cNvPr id="362" name="Google Shape;362;p3"/>
          <p:cNvGrpSpPr/>
          <p:nvPr/>
        </p:nvGrpSpPr>
        <p:grpSpPr>
          <a:xfrm>
            <a:off x="7654808" y="1129246"/>
            <a:ext cx="3806390" cy="4869295"/>
            <a:chOff x="405228" y="1519974"/>
            <a:chExt cx="3806390" cy="4869295"/>
          </a:xfrm>
        </p:grpSpPr>
        <p:cxnSp>
          <p:nvCxnSpPr>
            <p:cNvPr id="363" name="Google Shape;363;p3"/>
            <p:cNvCxnSpPr/>
            <p:nvPr/>
          </p:nvCxnSpPr>
          <p:spPr>
            <a:xfrm>
              <a:off x="442913" y="1818045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4" name="Google Shape;364;p3"/>
            <p:cNvSpPr txBox="1"/>
            <p:nvPr/>
          </p:nvSpPr>
          <p:spPr>
            <a:xfrm>
              <a:off x="405228" y="1949592"/>
              <a:ext cx="3768705" cy="4439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Организация: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   - четкие правила и структурированный распорядок</a:t>
              </a:r>
              <a:b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постоянный ритм для комфортной среды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Учет особенностей: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принятие во внимание режима пребывания детей.  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развитие самостоятельности и навыков самообслуживания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Этика и коммуникация: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формирование уважительного и инклюзивного общения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Формы обучения: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введение разнообразных методов  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Инклюзивность: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обеспечение равных возможностей для всех детей  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Оценка:</a:t>
              </a:r>
              <a:b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внедрение критериального оценивания для объективной оценки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endParaRPr/>
            </a:p>
          </p:txBody>
        </p:sp>
        <p:sp>
          <p:nvSpPr>
            <p:cNvPr id="365" name="Google Shape;365;p3"/>
            <p:cNvSpPr txBox="1"/>
            <p:nvPr/>
          </p:nvSpPr>
          <p:spPr>
            <a:xfrm>
              <a:off x="442913" y="1519974"/>
              <a:ext cx="3482541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ПРАВИЛ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/>
          <p:nvPr/>
        </p:nvSpPr>
        <p:spPr>
          <a:xfrm>
            <a:off x="9705325" y="0"/>
            <a:ext cx="2470869" cy="6858000"/>
          </a:xfrm>
          <a:prstGeom prst="rect">
            <a:avLst/>
          </a:prstGeom>
          <a:solidFill>
            <a:srgbClr val="F2F9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4"/>
          <p:cNvGrpSpPr/>
          <p:nvPr/>
        </p:nvGrpSpPr>
        <p:grpSpPr>
          <a:xfrm>
            <a:off x="10181551" y="4275776"/>
            <a:ext cx="2355524" cy="2310888"/>
            <a:chOff x="948094" y="754629"/>
            <a:chExt cx="909481" cy="892247"/>
          </a:xfrm>
        </p:grpSpPr>
        <p:sp>
          <p:nvSpPr>
            <p:cNvPr id="372" name="Google Shape;372;p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gradFill>
              <a:gsLst>
                <a:gs pos="0">
                  <a:srgbClr val="F2F9F4">
                    <a:alpha val="0"/>
                  </a:srgbClr>
                </a:gs>
                <a:gs pos="72000">
                  <a:srgbClr val="E2F2E7"/>
                </a:gs>
                <a:gs pos="100000">
                  <a:srgbClr val="E2F2E7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gradFill>
              <a:gsLst>
                <a:gs pos="0">
                  <a:srgbClr val="F2F9F4">
                    <a:alpha val="0"/>
                  </a:srgbClr>
                </a:gs>
                <a:gs pos="72000">
                  <a:srgbClr val="E2F2E7"/>
                </a:gs>
                <a:gs pos="100000">
                  <a:srgbClr val="E2F2E7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gradFill>
              <a:gsLst>
                <a:gs pos="0">
                  <a:srgbClr val="F2F9F4">
                    <a:alpha val="0"/>
                  </a:srgbClr>
                </a:gs>
                <a:gs pos="72000">
                  <a:srgbClr val="E2F2E7"/>
                </a:gs>
                <a:gs pos="100000">
                  <a:srgbClr val="E2F2E7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gradFill>
              <a:gsLst>
                <a:gs pos="0">
                  <a:srgbClr val="F2F9F4">
                    <a:alpha val="0"/>
                  </a:srgbClr>
                </a:gs>
                <a:gs pos="72000">
                  <a:srgbClr val="E2F2E7"/>
                </a:gs>
                <a:gs pos="100000">
                  <a:srgbClr val="E2F2E7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gradFill>
              <a:gsLst>
                <a:gs pos="0">
                  <a:srgbClr val="F2F9F4">
                    <a:alpha val="0"/>
                  </a:srgbClr>
                </a:gs>
                <a:gs pos="72000">
                  <a:srgbClr val="E2F2E7"/>
                </a:gs>
                <a:gs pos="100000">
                  <a:srgbClr val="E2F2E7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78" name="Google Shape;378;p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9F4">
                      <a:alpha val="0"/>
                    </a:srgbClr>
                  </a:gs>
                  <a:gs pos="72000">
                    <a:srgbClr val="E2F2E7"/>
                  </a:gs>
                  <a:gs pos="100000">
                    <a:srgbClr val="E2F2E7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" name="Google Shape;379;p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80" name="Google Shape;380;p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2F9F4">
                        <a:alpha val="0"/>
                      </a:srgbClr>
                    </a:gs>
                    <a:gs pos="72000">
                      <a:srgbClr val="E2F2E7"/>
                    </a:gs>
                    <a:gs pos="100000">
                      <a:srgbClr val="E2F2E7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2F9F4">
                        <a:alpha val="0"/>
                      </a:srgbClr>
                    </a:gs>
                    <a:gs pos="72000">
                      <a:srgbClr val="E2F2E7"/>
                    </a:gs>
                    <a:gs pos="100000">
                      <a:srgbClr val="E2F2E7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82" name="Google Shape;382;p4"/>
          <p:cNvGrpSpPr/>
          <p:nvPr/>
        </p:nvGrpSpPr>
        <p:grpSpPr>
          <a:xfrm>
            <a:off x="11434618" y="323822"/>
            <a:ext cx="391559" cy="384139"/>
            <a:chOff x="948094" y="754629"/>
            <a:chExt cx="909481" cy="892247"/>
          </a:xfrm>
        </p:grpSpPr>
        <p:sp>
          <p:nvSpPr>
            <p:cNvPr id="383" name="Google Shape;383;p4"/>
            <p:cNvSpPr/>
            <p:nvPr/>
          </p:nvSpPr>
          <p:spPr>
            <a:xfrm>
              <a:off x="1368714" y="1605590"/>
              <a:ext cx="85313" cy="41286"/>
            </a:xfrm>
            <a:custGeom>
              <a:rect b="b" l="l" r="r" t="t"/>
              <a:pathLst>
                <a:path extrusionOk="0" h="55079" w="113814">
                  <a:moveTo>
                    <a:pt x="0" y="42696"/>
                  </a:moveTo>
                  <a:cubicBezTo>
                    <a:pt x="0" y="3644"/>
                    <a:pt x="70485" y="-15406"/>
                    <a:pt x="98108" y="15074"/>
                  </a:cubicBezTo>
                  <a:cubicBezTo>
                    <a:pt x="126683" y="46507"/>
                    <a:pt x="118110" y="55079"/>
                    <a:pt x="57150" y="55079"/>
                  </a:cubicBezTo>
                  <a:cubicBezTo>
                    <a:pt x="15240" y="55079"/>
                    <a:pt x="0" y="51269"/>
                    <a:pt x="0" y="42696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48094" y="974942"/>
              <a:ext cx="356581" cy="599906"/>
            </a:xfrm>
            <a:custGeom>
              <a:rect b="b" l="l" r="r" t="t"/>
              <a:pathLst>
                <a:path extrusionOk="0" h="800320" w="475707">
                  <a:moveTo>
                    <a:pt x="406834" y="750679"/>
                  </a:moveTo>
                  <a:cubicBezTo>
                    <a:pt x="324919" y="687814"/>
                    <a:pt x="236337" y="649714"/>
                    <a:pt x="124894" y="630664"/>
                  </a:cubicBezTo>
                  <a:cubicBezTo>
                    <a:pt x="43932" y="617329"/>
                    <a:pt x="36312" y="614471"/>
                    <a:pt x="41074" y="596374"/>
                  </a:cubicBezTo>
                  <a:cubicBezTo>
                    <a:pt x="43932" y="585896"/>
                    <a:pt x="52504" y="524936"/>
                    <a:pt x="61077" y="461119"/>
                  </a:cubicBezTo>
                  <a:cubicBezTo>
                    <a:pt x="77269" y="347771"/>
                    <a:pt x="76317" y="343009"/>
                    <a:pt x="56314" y="222994"/>
                  </a:cubicBezTo>
                  <a:cubicBezTo>
                    <a:pt x="44884" y="156319"/>
                    <a:pt x="25834" y="76309"/>
                    <a:pt x="13452" y="45829"/>
                  </a:cubicBezTo>
                  <a:cubicBezTo>
                    <a:pt x="-17981" y="-33229"/>
                    <a:pt x="9642" y="-4654"/>
                    <a:pt x="55362" y="90596"/>
                  </a:cubicBezTo>
                  <a:cubicBezTo>
                    <a:pt x="103939" y="188704"/>
                    <a:pt x="125847" y="302051"/>
                    <a:pt x="126799" y="450641"/>
                  </a:cubicBezTo>
                  <a:lnTo>
                    <a:pt x="127752" y="562084"/>
                  </a:lnTo>
                  <a:lnTo>
                    <a:pt x="175377" y="573514"/>
                  </a:lnTo>
                  <a:cubicBezTo>
                    <a:pt x="245862" y="589706"/>
                    <a:pt x="332539" y="641141"/>
                    <a:pt x="397309" y="704959"/>
                  </a:cubicBezTo>
                  <a:cubicBezTo>
                    <a:pt x="443982" y="750679"/>
                    <a:pt x="485892" y="803066"/>
                    <a:pt x="473509" y="800209"/>
                  </a:cubicBezTo>
                  <a:cubicBezTo>
                    <a:pt x="471604" y="800209"/>
                    <a:pt x="442077" y="777349"/>
                    <a:pt x="406834" y="750679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1493660" y="968533"/>
              <a:ext cx="363915" cy="610516"/>
            </a:xfrm>
            <a:custGeom>
              <a:rect b="b" l="l" r="r" t="t"/>
              <a:pathLst>
                <a:path extrusionOk="0" h="814475" w="485491">
                  <a:moveTo>
                    <a:pt x="23813" y="781138"/>
                  </a:moveTo>
                  <a:cubicBezTo>
                    <a:pt x="88583" y="689698"/>
                    <a:pt x="213360" y="601115"/>
                    <a:pt x="306705" y="581113"/>
                  </a:cubicBezTo>
                  <a:lnTo>
                    <a:pt x="353378" y="570635"/>
                  </a:lnTo>
                  <a:lnTo>
                    <a:pt x="349567" y="478243"/>
                  </a:lnTo>
                  <a:cubicBezTo>
                    <a:pt x="343853" y="335368"/>
                    <a:pt x="371475" y="206780"/>
                    <a:pt x="436245" y="79145"/>
                  </a:cubicBezTo>
                  <a:cubicBezTo>
                    <a:pt x="477203" y="-2770"/>
                    <a:pt x="502920" y="-30392"/>
                    <a:pt x="471488" y="41045"/>
                  </a:cubicBezTo>
                  <a:cubicBezTo>
                    <a:pt x="413385" y="173443"/>
                    <a:pt x="395288" y="420140"/>
                    <a:pt x="432435" y="566825"/>
                  </a:cubicBezTo>
                  <a:cubicBezTo>
                    <a:pt x="438150" y="587780"/>
                    <a:pt x="442913" y="609688"/>
                    <a:pt x="442913" y="615403"/>
                  </a:cubicBezTo>
                  <a:cubicBezTo>
                    <a:pt x="442913" y="621118"/>
                    <a:pt x="401003" y="632548"/>
                    <a:pt x="347663" y="641120"/>
                  </a:cubicBezTo>
                  <a:cubicBezTo>
                    <a:pt x="239077" y="659218"/>
                    <a:pt x="148590" y="699223"/>
                    <a:pt x="57150" y="769708"/>
                  </a:cubicBezTo>
                  <a:lnTo>
                    <a:pt x="0" y="814475"/>
                  </a:lnTo>
                  <a:lnTo>
                    <a:pt x="23813" y="781138"/>
                  </a:ln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1064208" y="1060860"/>
              <a:ext cx="289269" cy="486056"/>
            </a:xfrm>
            <a:custGeom>
              <a:rect b="b" l="l" r="r" t="t"/>
              <a:pathLst>
                <a:path extrusionOk="0" h="648436" w="385907">
                  <a:moveTo>
                    <a:pt x="360514" y="621771"/>
                  </a:moveTo>
                  <a:cubicBezTo>
                    <a:pt x="330987" y="567478"/>
                    <a:pt x="259549" y="500803"/>
                    <a:pt x="203352" y="472228"/>
                  </a:cubicBezTo>
                  <a:cubicBezTo>
                    <a:pt x="177634" y="459846"/>
                    <a:pt x="121437" y="440796"/>
                    <a:pt x="80479" y="432223"/>
                  </a:cubicBezTo>
                  <a:cubicBezTo>
                    <a:pt x="13804" y="416983"/>
                    <a:pt x="6184" y="413173"/>
                    <a:pt x="10947" y="396028"/>
                  </a:cubicBezTo>
                  <a:cubicBezTo>
                    <a:pt x="30949" y="322686"/>
                    <a:pt x="24282" y="84561"/>
                    <a:pt x="469" y="2646"/>
                  </a:cubicBezTo>
                  <a:cubicBezTo>
                    <a:pt x="-2388" y="-6879"/>
                    <a:pt x="8089" y="10266"/>
                    <a:pt x="24282" y="38841"/>
                  </a:cubicBezTo>
                  <a:cubicBezTo>
                    <a:pt x="58572" y="101706"/>
                    <a:pt x="72859" y="165523"/>
                    <a:pt x="81432" y="285538"/>
                  </a:cubicBezTo>
                  <a:lnTo>
                    <a:pt x="87147" y="374121"/>
                  </a:lnTo>
                  <a:lnTo>
                    <a:pt x="143344" y="392218"/>
                  </a:lnTo>
                  <a:cubicBezTo>
                    <a:pt x="247167" y="423651"/>
                    <a:pt x="328129" y="494136"/>
                    <a:pt x="369087" y="587481"/>
                  </a:cubicBezTo>
                  <a:cubicBezTo>
                    <a:pt x="395757" y="645583"/>
                    <a:pt x="389089" y="672253"/>
                    <a:pt x="360514" y="621771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1448614" y="1062056"/>
              <a:ext cx="288633" cy="486155"/>
            </a:xfrm>
            <a:custGeom>
              <a:rect b="b" l="l" r="r" t="t"/>
              <a:pathLst>
                <a:path extrusionOk="0" h="648568" w="385059">
                  <a:moveTo>
                    <a:pt x="2945" y="627795"/>
                  </a:moveTo>
                  <a:cubicBezTo>
                    <a:pt x="24853" y="523020"/>
                    <a:pt x="127723" y="422055"/>
                    <a:pt x="245833" y="388718"/>
                  </a:cubicBezTo>
                  <a:cubicBezTo>
                    <a:pt x="269645" y="382050"/>
                    <a:pt x="291553" y="374430"/>
                    <a:pt x="296315" y="370620"/>
                  </a:cubicBezTo>
                  <a:cubicBezTo>
                    <a:pt x="300125" y="367763"/>
                    <a:pt x="304888" y="322043"/>
                    <a:pt x="307745" y="269655"/>
                  </a:cubicBezTo>
                  <a:cubicBezTo>
                    <a:pt x="309650" y="218220"/>
                    <a:pt x="317270" y="154403"/>
                    <a:pt x="324890" y="127733"/>
                  </a:cubicBezTo>
                  <a:cubicBezTo>
                    <a:pt x="339178" y="77250"/>
                    <a:pt x="393470" y="-31335"/>
                    <a:pt x="383945" y="8670"/>
                  </a:cubicBezTo>
                  <a:cubicBezTo>
                    <a:pt x="363943" y="100110"/>
                    <a:pt x="358228" y="175358"/>
                    <a:pt x="364895" y="265845"/>
                  </a:cubicBezTo>
                  <a:cubicBezTo>
                    <a:pt x="375373" y="423960"/>
                    <a:pt x="375373" y="423008"/>
                    <a:pt x="362038" y="420150"/>
                  </a:cubicBezTo>
                  <a:cubicBezTo>
                    <a:pt x="347750" y="417293"/>
                    <a:pt x="211543" y="453488"/>
                    <a:pt x="184873" y="467775"/>
                  </a:cubicBezTo>
                  <a:cubicBezTo>
                    <a:pt x="135343" y="494445"/>
                    <a:pt x="75335" y="548738"/>
                    <a:pt x="38188" y="602078"/>
                  </a:cubicBezTo>
                  <a:cubicBezTo>
                    <a:pt x="-1817" y="658275"/>
                    <a:pt x="-3722" y="659228"/>
                    <a:pt x="2945" y="627795"/>
                  </a:cubicBezTo>
                  <a:close/>
                </a:path>
              </a:pathLst>
            </a:custGeom>
            <a:solidFill>
              <a:srgbClr val="A641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8" name="Google Shape;388;p4"/>
            <p:cNvGrpSpPr/>
            <p:nvPr/>
          </p:nvGrpSpPr>
          <p:grpSpPr>
            <a:xfrm>
              <a:off x="1086693" y="754629"/>
              <a:ext cx="681848" cy="573115"/>
              <a:chOff x="7196846" y="1627181"/>
              <a:chExt cx="909638" cy="764579"/>
            </a:xfrm>
          </p:grpSpPr>
          <p:sp>
            <p:nvSpPr>
              <p:cNvPr id="389" name="Google Shape;389;p4"/>
              <p:cNvSpPr/>
              <p:nvPr/>
            </p:nvSpPr>
            <p:spPr>
              <a:xfrm>
                <a:off x="7464498" y="1869770"/>
                <a:ext cx="274050" cy="521990"/>
              </a:xfrm>
              <a:custGeom>
                <a:rect b="b" l="l" r="r" t="t"/>
                <a:pathLst>
                  <a:path extrusionOk="0" h="521990" w="274050">
                    <a:moveTo>
                      <a:pt x="148590" y="442913"/>
                    </a:moveTo>
                    <a:cubicBezTo>
                      <a:pt x="140970" y="388620"/>
                      <a:pt x="132398" y="339090"/>
                      <a:pt x="129540" y="333375"/>
                    </a:cubicBezTo>
                    <a:cubicBezTo>
                      <a:pt x="125730" y="328613"/>
                      <a:pt x="121920" y="315278"/>
                      <a:pt x="121920" y="304800"/>
                    </a:cubicBezTo>
                    <a:cubicBezTo>
                      <a:pt x="118110" y="256223"/>
                      <a:pt x="77153" y="120015"/>
                      <a:pt x="57150" y="90488"/>
                    </a:cubicBezTo>
                    <a:cubicBezTo>
                      <a:pt x="45720" y="72390"/>
                      <a:pt x="27623" y="44768"/>
                      <a:pt x="18098" y="28575"/>
                    </a:cubicBezTo>
                    <a:lnTo>
                      <a:pt x="0" y="0"/>
                    </a:lnTo>
                    <a:lnTo>
                      <a:pt x="31433" y="28575"/>
                    </a:lnTo>
                    <a:cubicBezTo>
                      <a:pt x="76200" y="68580"/>
                      <a:pt x="124778" y="146685"/>
                      <a:pt x="143827" y="207645"/>
                    </a:cubicBezTo>
                    <a:lnTo>
                      <a:pt x="159068" y="260033"/>
                    </a:lnTo>
                    <a:lnTo>
                      <a:pt x="204788" y="167640"/>
                    </a:lnTo>
                    <a:cubicBezTo>
                      <a:pt x="254318" y="66675"/>
                      <a:pt x="296228" y="12382"/>
                      <a:pt x="260985" y="96202"/>
                    </a:cubicBezTo>
                    <a:cubicBezTo>
                      <a:pt x="234315" y="157163"/>
                      <a:pt x="176213" y="411480"/>
                      <a:pt x="163830" y="519113"/>
                    </a:cubicBezTo>
                    <a:cubicBezTo>
                      <a:pt x="161925" y="532448"/>
                      <a:pt x="155258" y="498158"/>
                      <a:pt x="148590" y="442913"/>
                    </a:cubicBezTo>
                    <a:close/>
                  </a:path>
                </a:pathLst>
              </a:custGeom>
              <a:solidFill>
                <a:srgbClr val="48D4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0" name="Google Shape;390;p4"/>
              <p:cNvGrpSpPr/>
              <p:nvPr/>
            </p:nvGrpSpPr>
            <p:grpSpPr>
              <a:xfrm>
                <a:off x="7196846" y="1627181"/>
                <a:ext cx="909638" cy="391338"/>
                <a:chOff x="7196846" y="1627181"/>
                <a:chExt cx="909638" cy="391338"/>
              </a:xfrm>
            </p:grpSpPr>
            <p:sp>
              <p:nvSpPr>
                <p:cNvPr id="391" name="Google Shape;391;p4"/>
                <p:cNvSpPr/>
                <p:nvPr/>
              </p:nvSpPr>
              <p:spPr>
                <a:xfrm>
                  <a:off x="7668334" y="1627181"/>
                  <a:ext cx="438150" cy="391338"/>
                </a:xfrm>
                <a:custGeom>
                  <a:rect b="b" l="l" r="r" t="t"/>
                  <a:pathLst>
                    <a:path extrusionOk="0" h="391338" w="438150">
                      <a:moveTo>
                        <a:pt x="72390" y="382606"/>
                      </a:moveTo>
                      <a:cubicBezTo>
                        <a:pt x="65723" y="371176"/>
                        <a:pt x="127635" y="268306"/>
                        <a:pt x="182880" y="199726"/>
                      </a:cubicBezTo>
                      <a:cubicBezTo>
                        <a:pt x="223838" y="149244"/>
                        <a:pt x="226695" y="143529"/>
                        <a:pt x="204788" y="152101"/>
                      </a:cubicBezTo>
                      <a:cubicBezTo>
                        <a:pt x="139065" y="176866"/>
                        <a:pt x="69533" y="231159"/>
                        <a:pt x="27623" y="288309"/>
                      </a:cubicBezTo>
                      <a:lnTo>
                        <a:pt x="0" y="326409"/>
                      </a:lnTo>
                      <a:lnTo>
                        <a:pt x="0" y="269259"/>
                      </a:lnTo>
                      <a:cubicBezTo>
                        <a:pt x="0" y="130194"/>
                        <a:pt x="69533" y="50184"/>
                        <a:pt x="220980" y="13989"/>
                      </a:cubicBezTo>
                      <a:cubicBezTo>
                        <a:pt x="290513" y="-2204"/>
                        <a:pt x="438150" y="-5061"/>
                        <a:pt x="438150" y="9226"/>
                      </a:cubicBezTo>
                      <a:cubicBezTo>
                        <a:pt x="438150" y="14941"/>
                        <a:pt x="431483" y="21609"/>
                        <a:pt x="422910" y="25419"/>
                      </a:cubicBezTo>
                      <a:cubicBezTo>
                        <a:pt x="403860" y="32086"/>
                        <a:pt x="348615" y="142576"/>
                        <a:pt x="328613" y="214966"/>
                      </a:cubicBezTo>
                      <a:cubicBezTo>
                        <a:pt x="304800" y="296881"/>
                        <a:pt x="274320" y="338791"/>
                        <a:pt x="217170" y="366414"/>
                      </a:cubicBezTo>
                      <a:cubicBezTo>
                        <a:pt x="168592" y="390226"/>
                        <a:pt x="82867" y="399751"/>
                        <a:pt x="72390" y="382606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7196846" y="1662125"/>
                  <a:ext cx="337661" cy="299728"/>
                </a:xfrm>
                <a:custGeom>
                  <a:rect b="b" l="l" r="r" t="t"/>
                  <a:pathLst>
                    <a:path extrusionOk="0" h="299728" w="337661">
                      <a:moveTo>
                        <a:pt x="159068" y="268605"/>
                      </a:moveTo>
                      <a:cubicBezTo>
                        <a:pt x="126682" y="244793"/>
                        <a:pt x="116205" y="229553"/>
                        <a:pt x="103823" y="185738"/>
                      </a:cubicBezTo>
                      <a:cubicBezTo>
                        <a:pt x="86678" y="120015"/>
                        <a:pt x="58103" y="64770"/>
                        <a:pt x="24765" y="27623"/>
                      </a:cubicBezTo>
                      <a:lnTo>
                        <a:pt x="0" y="0"/>
                      </a:lnTo>
                      <a:lnTo>
                        <a:pt x="80010" y="5715"/>
                      </a:lnTo>
                      <a:cubicBezTo>
                        <a:pt x="229552" y="17145"/>
                        <a:pt x="323850" y="84773"/>
                        <a:pt x="336233" y="188595"/>
                      </a:cubicBezTo>
                      <a:cubicBezTo>
                        <a:pt x="338138" y="212408"/>
                        <a:pt x="338138" y="231458"/>
                        <a:pt x="336233" y="231458"/>
                      </a:cubicBezTo>
                      <a:cubicBezTo>
                        <a:pt x="333375" y="231458"/>
                        <a:pt x="313373" y="214313"/>
                        <a:pt x="291465" y="193358"/>
                      </a:cubicBezTo>
                      <a:cubicBezTo>
                        <a:pt x="256223" y="159068"/>
                        <a:pt x="188595" y="117158"/>
                        <a:pt x="170498" y="117158"/>
                      </a:cubicBezTo>
                      <a:cubicBezTo>
                        <a:pt x="166688" y="117158"/>
                        <a:pt x="172402" y="126683"/>
                        <a:pt x="182880" y="138113"/>
                      </a:cubicBezTo>
                      <a:cubicBezTo>
                        <a:pt x="208598" y="166688"/>
                        <a:pt x="271463" y="270510"/>
                        <a:pt x="271463" y="286703"/>
                      </a:cubicBezTo>
                      <a:cubicBezTo>
                        <a:pt x="271463" y="310515"/>
                        <a:pt x="200977" y="300038"/>
                        <a:pt x="159068" y="268605"/>
                      </a:cubicBezTo>
                      <a:close/>
                    </a:path>
                  </a:pathLst>
                </a:custGeom>
                <a:solidFill>
                  <a:srgbClr val="48D4A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93" name="Google Shape;393;p4"/>
          <p:cNvSpPr txBox="1"/>
          <p:nvPr/>
        </p:nvSpPr>
        <p:spPr>
          <a:xfrm>
            <a:off x="462996" y="421906"/>
            <a:ext cx="98540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-RU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Рекомендации по моделированию образовательной среды</a:t>
            </a:r>
            <a:endParaRPr b="0" sz="2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4"/>
          <p:cNvGrpSpPr/>
          <p:nvPr/>
        </p:nvGrpSpPr>
        <p:grpSpPr>
          <a:xfrm>
            <a:off x="422734" y="1047348"/>
            <a:ext cx="2908303" cy="5097050"/>
            <a:chOff x="405227" y="1519974"/>
            <a:chExt cx="4238088" cy="5097050"/>
          </a:xfrm>
        </p:grpSpPr>
        <p:cxnSp>
          <p:nvCxnSpPr>
            <p:cNvPr id="395" name="Google Shape;395;p4"/>
            <p:cNvCxnSpPr/>
            <p:nvPr/>
          </p:nvCxnSpPr>
          <p:spPr>
            <a:xfrm>
              <a:off x="442913" y="1818045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6" name="Google Shape;396;p4"/>
            <p:cNvSpPr txBox="1"/>
            <p:nvPr/>
          </p:nvSpPr>
          <p:spPr>
            <a:xfrm>
              <a:off x="405227" y="1949592"/>
              <a:ext cx="4238088" cy="4667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Поведение в учебной ситуации: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продолжительность сидения за партой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выход к доске и обращение с учебными материалами  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способность ждать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Понимание и выполнение фронтальной инструкции: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удерживание внимания на протяжении всего занятия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стремление к успешному выполнению задания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Учебная мотивация: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сохранение интереса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выполнение заданий в полном объеме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Самостоятельность и работоспособность: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оценка способности работать без постоянного контроля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Пресыщение: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выявление признаков утомления и потери интереса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Темп деятельности:</a:t>
              </a:r>
              <a:b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 - определение скорости выполнения учебных задач</a:t>
              </a:r>
              <a:endParaRPr/>
            </a:p>
          </p:txBody>
        </p:sp>
        <p:sp>
          <p:nvSpPr>
            <p:cNvPr id="397" name="Google Shape;397;p4"/>
            <p:cNvSpPr txBox="1"/>
            <p:nvPr/>
          </p:nvSpPr>
          <p:spPr>
            <a:xfrm>
              <a:off x="442914" y="1519974"/>
              <a:ext cx="3482542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УЧЕТ ОСОБЕННОСТЕЙ</a:t>
              </a:r>
              <a:endParaRPr/>
            </a:p>
          </p:txBody>
        </p:sp>
      </p:grpSp>
      <p:grpSp>
        <p:nvGrpSpPr>
          <p:cNvPr id="398" name="Google Shape;398;p4"/>
          <p:cNvGrpSpPr/>
          <p:nvPr/>
        </p:nvGrpSpPr>
        <p:grpSpPr>
          <a:xfrm>
            <a:off x="3561633" y="899719"/>
            <a:ext cx="3106267" cy="2504914"/>
            <a:chOff x="442913" y="1519974"/>
            <a:chExt cx="5174186" cy="2504914"/>
          </a:xfrm>
        </p:grpSpPr>
        <p:cxnSp>
          <p:nvCxnSpPr>
            <p:cNvPr id="399" name="Google Shape;399;p4"/>
            <p:cNvCxnSpPr/>
            <p:nvPr/>
          </p:nvCxnSpPr>
          <p:spPr>
            <a:xfrm>
              <a:off x="442913" y="19782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0" name="Google Shape;400;p4"/>
            <p:cNvSpPr txBox="1"/>
            <p:nvPr/>
          </p:nvSpPr>
          <p:spPr>
            <a:xfrm>
              <a:off x="442913" y="2132062"/>
              <a:ext cx="5174186" cy="1892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Учитывать особенности здоровья и индивидуальные потребности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Исключить отвлекающие факторы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Маркировать рабочие места для удобства ориентации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Предпочтение отдавать посадке рядом с ребёнком, который является положительным примером или «опорным» учеником</a:t>
              </a:r>
              <a:endParaRPr/>
            </a:p>
          </p:txBody>
        </p:sp>
        <p:sp>
          <p:nvSpPr>
            <p:cNvPr id="401" name="Google Shape;401;p4"/>
            <p:cNvSpPr txBox="1"/>
            <p:nvPr/>
          </p:nvSpPr>
          <p:spPr>
            <a:xfrm>
              <a:off x="442913" y="1519974"/>
              <a:ext cx="34825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РАССАДКИ</a:t>
              </a:r>
              <a:endParaRPr/>
            </a:p>
          </p:txBody>
        </p:sp>
      </p:grpSp>
      <p:grpSp>
        <p:nvGrpSpPr>
          <p:cNvPr id="402" name="Google Shape;402;p4"/>
          <p:cNvGrpSpPr/>
          <p:nvPr/>
        </p:nvGrpSpPr>
        <p:grpSpPr>
          <a:xfrm>
            <a:off x="3561633" y="3710292"/>
            <a:ext cx="3271961" cy="2272173"/>
            <a:chOff x="328763" y="1273936"/>
            <a:chExt cx="4721479" cy="2272173"/>
          </a:xfrm>
        </p:grpSpPr>
        <p:cxnSp>
          <p:nvCxnSpPr>
            <p:cNvPr id="403" name="Google Shape;403;p4"/>
            <p:cNvCxnSpPr/>
            <p:nvPr/>
          </p:nvCxnSpPr>
          <p:spPr>
            <a:xfrm>
              <a:off x="328763" y="1928176"/>
              <a:ext cx="3768704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4" name="Google Shape;404;p4"/>
            <p:cNvSpPr txBox="1"/>
            <p:nvPr/>
          </p:nvSpPr>
          <p:spPr>
            <a:xfrm>
              <a:off x="484794" y="2068781"/>
              <a:ext cx="456544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Использовать метки и обозначения: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постоянное место для каждого заданного номера упражнения</a:t>
              </a:r>
              <a:endParaRPr/>
            </a:p>
            <a:p>
              <a:pPr indent="-171450" lvl="0" marL="171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Использовать пиктограммы для:</a:t>
              </a:r>
              <a:endPara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наглядного расписания</a:t>
              </a:r>
              <a:endPara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иллюстрации алгоритма деятельности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обозначения этапов урока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управления поведением</a:t>
              </a:r>
              <a:endParaRPr/>
            </a:p>
          </p:txBody>
        </p:sp>
        <p:sp>
          <p:nvSpPr>
            <p:cNvPr id="405" name="Google Shape;405;p4"/>
            <p:cNvSpPr txBox="1"/>
            <p:nvPr/>
          </p:nvSpPr>
          <p:spPr>
            <a:xfrm>
              <a:off x="328763" y="1273936"/>
              <a:ext cx="348254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ПОМОЩЬ В СОБЛЮДЕНИИ ЭТАПОВ УРОКА</a:t>
              </a:r>
              <a:endParaRPr/>
            </a:p>
          </p:txBody>
        </p:sp>
      </p:grpSp>
      <p:grpSp>
        <p:nvGrpSpPr>
          <p:cNvPr id="406" name="Google Shape;406;p4"/>
          <p:cNvGrpSpPr/>
          <p:nvPr/>
        </p:nvGrpSpPr>
        <p:grpSpPr>
          <a:xfrm>
            <a:off x="6920151" y="1047499"/>
            <a:ext cx="2612059" cy="3353495"/>
            <a:chOff x="405228" y="1519974"/>
            <a:chExt cx="3806390" cy="3353495"/>
          </a:xfrm>
        </p:grpSpPr>
        <p:cxnSp>
          <p:nvCxnSpPr>
            <p:cNvPr id="407" name="Google Shape;407;p4"/>
            <p:cNvCxnSpPr/>
            <p:nvPr/>
          </p:nvCxnSpPr>
          <p:spPr>
            <a:xfrm>
              <a:off x="442913" y="1818045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p4"/>
            <p:cNvSpPr txBox="1"/>
            <p:nvPr/>
          </p:nvSpPr>
          <p:spPr>
            <a:xfrm>
              <a:off x="405228" y="1949592"/>
              <a:ext cx="3768704" cy="2923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материалов: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 поролоновые формы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-  липучки на внутренней стороне парты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-  бусы, которые можно перебирать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Выстраивание системы позитивного подкрепления одобряемых форм поведения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условных знаков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Char char="•"/>
              </a:pPr>
              <a:r>
                <a:rPr b="0" lang="ru-RU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Использование социально-полезной деятельности на уроке</a:t>
              </a:r>
              <a:endParaRPr/>
            </a:p>
          </p:txBody>
        </p:sp>
        <p:sp>
          <p:nvSpPr>
            <p:cNvPr id="409" name="Google Shape;409;p4"/>
            <p:cNvSpPr txBox="1"/>
            <p:nvPr/>
          </p:nvSpPr>
          <p:spPr>
            <a:xfrm>
              <a:off x="442914" y="1519974"/>
              <a:ext cx="3482542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b="1" lang="ru-RU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РЕГУЛИРОВАНИЕ ПОВЕДЕНИЯ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"/>
          <p:cNvSpPr txBox="1"/>
          <p:nvPr>
            <p:ph type="title"/>
          </p:nvPr>
        </p:nvSpPr>
        <p:spPr>
          <a:xfrm>
            <a:off x="442914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Оценивание результатов по проекту «Успешные дети»</a:t>
            </a:r>
            <a:endParaRPr/>
          </a:p>
        </p:txBody>
      </p:sp>
      <p:grpSp>
        <p:nvGrpSpPr>
          <p:cNvPr id="415" name="Google Shape;415;p5"/>
          <p:cNvGrpSpPr/>
          <p:nvPr/>
        </p:nvGrpSpPr>
        <p:grpSpPr>
          <a:xfrm>
            <a:off x="318361" y="896734"/>
            <a:ext cx="2796449" cy="1439317"/>
            <a:chOff x="298981" y="1194942"/>
            <a:chExt cx="4258954" cy="1439317"/>
          </a:xfrm>
        </p:grpSpPr>
        <p:cxnSp>
          <p:nvCxnSpPr>
            <p:cNvPr id="416" name="Google Shape;416;p5"/>
            <p:cNvCxnSpPr/>
            <p:nvPr/>
          </p:nvCxnSpPr>
          <p:spPr>
            <a:xfrm>
              <a:off x="442913" y="1847261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7" name="Google Shape;417;p5"/>
            <p:cNvSpPr txBox="1"/>
            <p:nvPr/>
          </p:nvSpPr>
          <p:spPr>
            <a:xfrm>
              <a:off x="298981" y="2418815"/>
              <a:ext cx="37687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"/>
            <p:cNvSpPr txBox="1"/>
            <p:nvPr/>
          </p:nvSpPr>
          <p:spPr>
            <a:xfrm>
              <a:off x="460262" y="1194942"/>
              <a:ext cx="40976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УЧАСТИЕ В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МЕРОПРИЯТИЯХ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5"/>
          <p:cNvGrpSpPr/>
          <p:nvPr/>
        </p:nvGrpSpPr>
        <p:grpSpPr>
          <a:xfrm>
            <a:off x="3229367" y="896734"/>
            <a:ext cx="2737324" cy="823105"/>
            <a:chOff x="371208" y="1478160"/>
            <a:chExt cx="4772851" cy="823105"/>
          </a:xfrm>
        </p:grpSpPr>
        <p:cxnSp>
          <p:nvCxnSpPr>
            <p:cNvPr id="420" name="Google Shape;420;p5"/>
            <p:cNvCxnSpPr/>
            <p:nvPr/>
          </p:nvCxnSpPr>
          <p:spPr>
            <a:xfrm>
              <a:off x="371208" y="2130479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1" name="Google Shape;421;p5"/>
            <p:cNvSpPr txBox="1"/>
            <p:nvPr/>
          </p:nvSpPr>
          <p:spPr>
            <a:xfrm>
              <a:off x="442913" y="2085821"/>
              <a:ext cx="29623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"/>
            <p:cNvSpPr txBox="1"/>
            <p:nvPr/>
          </p:nvSpPr>
          <p:spPr>
            <a:xfrm>
              <a:off x="442913" y="1478160"/>
              <a:ext cx="4701146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ИТОГИ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ТЕСТИРОВАНИЯ </a:t>
              </a:r>
              <a:endParaRPr/>
            </a:p>
          </p:txBody>
        </p:sp>
      </p:grpSp>
      <p:grpSp>
        <p:nvGrpSpPr>
          <p:cNvPr id="423" name="Google Shape;423;p5"/>
          <p:cNvGrpSpPr/>
          <p:nvPr/>
        </p:nvGrpSpPr>
        <p:grpSpPr>
          <a:xfrm>
            <a:off x="5773869" y="896734"/>
            <a:ext cx="2512629" cy="958591"/>
            <a:chOff x="442913" y="1343629"/>
            <a:chExt cx="3768705" cy="958591"/>
          </a:xfrm>
        </p:grpSpPr>
        <p:cxnSp>
          <p:nvCxnSpPr>
            <p:cNvPr id="424" name="Google Shape;424;p5"/>
            <p:cNvCxnSpPr/>
            <p:nvPr/>
          </p:nvCxnSpPr>
          <p:spPr>
            <a:xfrm>
              <a:off x="442913" y="19782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5" name="Google Shape;425;p5"/>
            <p:cNvSpPr txBox="1"/>
            <p:nvPr/>
          </p:nvSpPr>
          <p:spPr>
            <a:xfrm>
              <a:off x="442913" y="2086776"/>
              <a:ext cx="37687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5"/>
            <p:cNvSpPr txBox="1"/>
            <p:nvPr/>
          </p:nvSpPr>
          <p:spPr>
            <a:xfrm>
              <a:off x="442913" y="1343629"/>
              <a:ext cx="315973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ПОЛУЧЕНИЕ СЕРТИФИКАТОВ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5"/>
          <p:cNvGrpSpPr/>
          <p:nvPr/>
        </p:nvGrpSpPr>
        <p:grpSpPr>
          <a:xfrm>
            <a:off x="445337" y="1576227"/>
            <a:ext cx="2368651" cy="558196"/>
            <a:chOff x="1657248" y="19626"/>
            <a:chExt cx="10406932" cy="558196"/>
          </a:xfrm>
        </p:grpSpPr>
        <p:sp>
          <p:nvSpPr>
            <p:cNvPr id="428" name="Google Shape;428;p5"/>
            <p:cNvSpPr/>
            <p:nvPr/>
          </p:nvSpPr>
          <p:spPr>
            <a:xfrm>
              <a:off x="2593798" y="19626"/>
              <a:ext cx="9470382" cy="39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 txBox="1"/>
            <p:nvPr/>
          </p:nvSpPr>
          <p:spPr>
            <a:xfrm>
              <a:off x="1657248" y="185302"/>
              <a:ext cx="9470382" cy="392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Обмен опытом на встречах с ОО МРСД-9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marR="0" rtl="0" algn="l">
                <a:spcBef>
                  <a:spcPts val="175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Сопровождение социальной практики студентов </a:t>
              </a:r>
              <a:endParaRPr/>
            </a:p>
            <a:p>
              <a:pPr indent="0" lvl="0" marL="0" marR="0" rtl="0" algn="l"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175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Выступления на планерках, педсоветах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5"/>
          <p:cNvSpPr txBox="1"/>
          <p:nvPr/>
        </p:nvSpPr>
        <p:spPr>
          <a:xfrm>
            <a:off x="3216184" y="1747603"/>
            <a:ext cx="2155489" cy="392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Входное тестирование: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5"/>
          <p:cNvPicPr preferRelativeResize="0"/>
          <p:nvPr/>
        </p:nvPicPr>
        <p:blipFill rotWithShape="1">
          <a:blip r:embed="rId3">
            <a:alphaModFix/>
          </a:blip>
          <a:srcRect b="13436" l="21981" r="42023" t="62489"/>
          <a:stretch/>
        </p:blipFill>
        <p:spPr>
          <a:xfrm>
            <a:off x="3249413" y="2098983"/>
            <a:ext cx="1473639" cy="595738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2" name="Google Shape;432;p5"/>
          <p:cNvPicPr preferRelativeResize="0"/>
          <p:nvPr/>
        </p:nvPicPr>
        <p:blipFill rotWithShape="1">
          <a:blip r:embed="rId4">
            <a:alphaModFix/>
          </a:blip>
          <a:srcRect b="33172" l="20912" r="24916" t="24311"/>
          <a:stretch/>
        </p:blipFill>
        <p:spPr>
          <a:xfrm>
            <a:off x="3249412" y="2629769"/>
            <a:ext cx="1473639" cy="604144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3" name="Google Shape;433;p5"/>
          <p:cNvPicPr preferRelativeResize="0"/>
          <p:nvPr/>
        </p:nvPicPr>
        <p:blipFill rotWithShape="1">
          <a:blip r:embed="rId5">
            <a:alphaModFix/>
          </a:blip>
          <a:srcRect b="27040" l="21652" r="24971" t="32474"/>
          <a:stretch/>
        </p:blipFill>
        <p:spPr>
          <a:xfrm>
            <a:off x="3240004" y="3233913"/>
            <a:ext cx="1483047" cy="628752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4" name="Google Shape;434;p5"/>
          <p:cNvPicPr preferRelativeResize="0"/>
          <p:nvPr/>
        </p:nvPicPr>
        <p:blipFill rotWithShape="1">
          <a:blip r:embed="rId6">
            <a:alphaModFix/>
          </a:blip>
          <a:srcRect b="4119" l="3760" r="15859" t="12675"/>
          <a:stretch/>
        </p:blipFill>
        <p:spPr>
          <a:xfrm>
            <a:off x="3216184" y="4409224"/>
            <a:ext cx="1452561" cy="845766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5"/>
          <p:cNvSpPr txBox="1"/>
          <p:nvPr/>
        </p:nvSpPr>
        <p:spPr>
          <a:xfrm>
            <a:off x="3114810" y="4074289"/>
            <a:ext cx="2155489" cy="392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Итоговое тестирование: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28176" y="1741903"/>
            <a:ext cx="1254649" cy="177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2428" y="3271495"/>
            <a:ext cx="1275510" cy="1802775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8" name="Google Shape;438;p5"/>
          <p:cNvPicPr preferRelativeResize="0"/>
          <p:nvPr/>
        </p:nvPicPr>
        <p:blipFill rotWithShape="1">
          <a:blip r:embed="rId9">
            <a:alphaModFix/>
          </a:blip>
          <a:srcRect b="12988" l="38922" r="17759" t="33965"/>
          <a:stretch/>
        </p:blipFill>
        <p:spPr>
          <a:xfrm>
            <a:off x="363955" y="4050418"/>
            <a:ext cx="1041821" cy="717613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439" name="Google Shape;439;p5"/>
          <p:cNvPicPr preferRelativeResize="0"/>
          <p:nvPr/>
        </p:nvPicPr>
        <p:blipFill rotWithShape="1">
          <a:blip r:embed="rId10">
            <a:alphaModFix/>
          </a:blip>
          <a:srcRect b="12424" l="30505" r="17417" t="28274"/>
          <a:stretch/>
        </p:blipFill>
        <p:spPr>
          <a:xfrm>
            <a:off x="727713" y="4406941"/>
            <a:ext cx="1041821" cy="667329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440" name="Google Shape;44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91471" y="4786012"/>
            <a:ext cx="1041821" cy="67708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"/>
          <p:cNvPicPr preferRelativeResize="0"/>
          <p:nvPr/>
        </p:nvPicPr>
        <p:blipFill rotWithShape="1">
          <a:blip r:embed="rId3">
            <a:alphaModFix/>
          </a:blip>
          <a:srcRect b="-8796" l="6009" r="3160" t="34787"/>
          <a:stretch/>
        </p:blipFill>
        <p:spPr>
          <a:xfrm>
            <a:off x="6913462" y="3997846"/>
            <a:ext cx="1800664" cy="1140646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"/>
          <p:cNvSpPr txBox="1"/>
          <p:nvPr>
            <p:ph type="title"/>
          </p:nvPr>
        </p:nvSpPr>
        <p:spPr>
          <a:xfrm>
            <a:off x="3372176" y="460476"/>
            <a:ext cx="7943703" cy="30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/>
              <a:t>Обмен опытом </a:t>
            </a:r>
            <a:endParaRPr/>
          </a:p>
        </p:txBody>
      </p:sp>
      <p:grpSp>
        <p:nvGrpSpPr>
          <p:cNvPr id="447" name="Google Shape;447;p6"/>
          <p:cNvGrpSpPr/>
          <p:nvPr/>
        </p:nvGrpSpPr>
        <p:grpSpPr>
          <a:xfrm>
            <a:off x="3298285" y="1005091"/>
            <a:ext cx="2796449" cy="1439317"/>
            <a:chOff x="298981" y="1194942"/>
            <a:chExt cx="4258954" cy="1439317"/>
          </a:xfrm>
        </p:grpSpPr>
        <p:cxnSp>
          <p:nvCxnSpPr>
            <p:cNvPr id="448" name="Google Shape;448;p6"/>
            <p:cNvCxnSpPr/>
            <p:nvPr/>
          </p:nvCxnSpPr>
          <p:spPr>
            <a:xfrm>
              <a:off x="442913" y="1847261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9" name="Google Shape;449;p6"/>
            <p:cNvSpPr txBox="1"/>
            <p:nvPr/>
          </p:nvSpPr>
          <p:spPr>
            <a:xfrm>
              <a:off x="298981" y="2418815"/>
              <a:ext cx="37687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"/>
            <p:cNvSpPr txBox="1"/>
            <p:nvPr/>
          </p:nvSpPr>
          <p:spPr>
            <a:xfrm>
              <a:off x="460262" y="1194942"/>
              <a:ext cx="40976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УЧАСТИЕ В МЕРОПРИЯТИЯХ ГОРОДА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6"/>
          <p:cNvGrpSpPr/>
          <p:nvPr/>
        </p:nvGrpSpPr>
        <p:grpSpPr>
          <a:xfrm>
            <a:off x="6209291" y="1005091"/>
            <a:ext cx="2737324" cy="1046440"/>
            <a:chOff x="371208" y="1478160"/>
            <a:chExt cx="4772851" cy="1046440"/>
          </a:xfrm>
        </p:grpSpPr>
        <p:cxnSp>
          <p:nvCxnSpPr>
            <p:cNvPr id="452" name="Google Shape;452;p6"/>
            <p:cNvCxnSpPr/>
            <p:nvPr/>
          </p:nvCxnSpPr>
          <p:spPr>
            <a:xfrm>
              <a:off x="371208" y="2130479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3" name="Google Shape;453;p6"/>
            <p:cNvSpPr txBox="1"/>
            <p:nvPr/>
          </p:nvSpPr>
          <p:spPr>
            <a:xfrm>
              <a:off x="442913" y="2085821"/>
              <a:ext cx="29623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442913" y="1478160"/>
              <a:ext cx="4701146" cy="10464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ПРОВЕДЕНИЕ КРУГЛЫХ СТОЛОВ ДЛЯ МРСД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8946615" y="1005091"/>
            <a:ext cx="2512629" cy="958591"/>
            <a:chOff x="442913" y="1343629"/>
            <a:chExt cx="3768705" cy="958591"/>
          </a:xfrm>
        </p:grpSpPr>
        <p:cxnSp>
          <p:nvCxnSpPr>
            <p:cNvPr id="456" name="Google Shape;456;p6"/>
            <p:cNvCxnSpPr/>
            <p:nvPr/>
          </p:nvCxnSpPr>
          <p:spPr>
            <a:xfrm>
              <a:off x="442913" y="1978294"/>
              <a:ext cx="3768705" cy="0"/>
            </a:xfrm>
            <a:prstGeom prst="straightConnector1">
              <a:avLst/>
            </a:pr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7" name="Google Shape;457;p6"/>
            <p:cNvSpPr txBox="1"/>
            <p:nvPr/>
          </p:nvSpPr>
          <p:spPr>
            <a:xfrm>
              <a:off x="442913" y="2086776"/>
              <a:ext cx="376870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"/>
            <p:cNvSpPr txBox="1"/>
            <p:nvPr/>
          </p:nvSpPr>
          <p:spPr>
            <a:xfrm>
              <a:off x="442913" y="1343629"/>
              <a:ext cx="3768705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НАПОЛНЕНИЕ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b="1" lang="ru-RU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ТГ-КАНАЛА, САЙТА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6"/>
          <p:cNvSpPr txBox="1"/>
          <p:nvPr/>
        </p:nvSpPr>
        <p:spPr>
          <a:xfrm>
            <a:off x="8987739" y="1836088"/>
            <a:ext cx="2655076" cy="39252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Страница проекта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«Ресурсная школа»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Родителям – Психологическая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поддержка ребенка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Советы психолога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Советы логопеда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Советы дефектолога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ТELEGRAM-канал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«Ресурсная школа КШ»</a:t>
            </a:r>
            <a:endParaRPr/>
          </a:p>
          <a:p>
            <a:pPr indent="-1968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96850" lvl="0" marL="28575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http://qrcoder.ru/code/?https%3A%2F%2Fkurchat.mskobr.ru%2Froditelyam%2Fpsiholog-podderzhka-rebenka&amp;4&amp;0" id="460" name="Google Shape;4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8727" y="3675059"/>
            <a:ext cx="721694" cy="72169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461" name="Google Shape;4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2910" y="2179126"/>
            <a:ext cx="727511" cy="72751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462" name="Google Shape;4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22910" y="5207074"/>
            <a:ext cx="727511" cy="72751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463" name="Google Shape;463;p6"/>
          <p:cNvPicPr preferRelativeResize="0"/>
          <p:nvPr/>
        </p:nvPicPr>
        <p:blipFill rotWithShape="1">
          <a:blip r:embed="rId7">
            <a:alphaModFix/>
          </a:blip>
          <a:srcRect b="20933" l="0" r="0" t="0"/>
          <a:stretch/>
        </p:blipFill>
        <p:spPr>
          <a:xfrm>
            <a:off x="6576554" y="3080968"/>
            <a:ext cx="1700376" cy="100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"/>
          <p:cNvPicPr preferRelativeResize="0"/>
          <p:nvPr/>
        </p:nvPicPr>
        <p:blipFill rotWithShape="1">
          <a:blip r:embed="rId8">
            <a:alphaModFix/>
          </a:blip>
          <a:srcRect b="41306" l="53334" r="21523" t="31757"/>
          <a:stretch/>
        </p:blipFill>
        <p:spPr>
          <a:xfrm>
            <a:off x="6239646" y="2112477"/>
            <a:ext cx="1695958" cy="101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"/>
          <p:cNvPicPr preferRelativeResize="0"/>
          <p:nvPr/>
        </p:nvPicPr>
        <p:blipFill rotWithShape="1">
          <a:blip r:embed="rId9">
            <a:alphaModFix/>
          </a:blip>
          <a:srcRect b="21902" l="10974" r="20713" t="27599"/>
          <a:stretch/>
        </p:blipFill>
        <p:spPr>
          <a:xfrm>
            <a:off x="3395802" y="2112477"/>
            <a:ext cx="1777120" cy="9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21317" y="3014737"/>
            <a:ext cx="1800734" cy="98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45235" y="3997846"/>
            <a:ext cx="1835614" cy="957774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"/>
          <p:cNvSpPr/>
          <p:nvPr/>
        </p:nvSpPr>
        <p:spPr>
          <a:xfrm>
            <a:off x="7052910" y="2024682"/>
            <a:ext cx="0" cy="3048000"/>
          </a:xfrm>
          <a:custGeom>
            <a:rect b="b" l="l" r="r" t="t"/>
            <a:pathLst>
              <a:path extrusionOk="0" h="3048000" w="120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noFill/>
          <a:ln cap="flat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Компания Segezha Group - ведущий международный лесопромышленный холдинг" id="474" name="Google Shape;474;p7"/>
          <p:cNvPicPr preferRelativeResize="0"/>
          <p:nvPr/>
        </p:nvPicPr>
        <p:blipFill rotWithShape="1">
          <a:blip r:embed="rId3">
            <a:alphaModFix/>
          </a:blip>
          <a:srcRect b="8818" l="-2727" r="65307" t="-10566"/>
          <a:stretch/>
        </p:blipFill>
        <p:spPr>
          <a:xfrm>
            <a:off x="10669247" y="-630012"/>
            <a:ext cx="403225" cy="38281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"/>
          <p:cNvSpPr/>
          <p:nvPr/>
        </p:nvSpPr>
        <p:spPr>
          <a:xfrm>
            <a:off x="-480247" y="0"/>
            <a:ext cx="254000" cy="254000"/>
          </a:xfrm>
          <a:prstGeom prst="ellipse">
            <a:avLst/>
          </a:prstGeom>
          <a:solidFill>
            <a:srgbClr val="9E6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7"/>
          <p:cNvSpPr/>
          <p:nvPr/>
        </p:nvSpPr>
        <p:spPr>
          <a:xfrm>
            <a:off x="-480247" y="431379"/>
            <a:ext cx="254000" cy="254000"/>
          </a:xfrm>
          <a:prstGeom prst="ellipse">
            <a:avLst/>
          </a:prstGeom>
          <a:solidFill>
            <a:srgbClr val="38D6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"/>
          <p:cNvSpPr/>
          <p:nvPr/>
        </p:nvSpPr>
        <p:spPr>
          <a:xfrm>
            <a:off x="-480247" y="858623"/>
            <a:ext cx="254000" cy="254000"/>
          </a:xfrm>
          <a:prstGeom prst="ellipse">
            <a:avLst/>
          </a:prstGeom>
          <a:solidFill>
            <a:srgbClr val="5FB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1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"/>
          <p:cNvSpPr/>
          <p:nvPr/>
        </p:nvSpPr>
        <p:spPr>
          <a:xfrm>
            <a:off x="4488183" y="4697257"/>
            <a:ext cx="19050" cy="0"/>
          </a:xfrm>
          <a:custGeom>
            <a:rect b="b" l="l" r="r" t="t"/>
            <a:pathLst>
              <a:path extrusionOk="0" h="120000" w="19050">
                <a:moveTo>
                  <a:pt x="0" y="0"/>
                </a:moveTo>
                <a:lnTo>
                  <a:pt x="18541" y="0"/>
                </a:lnTo>
              </a:path>
            </a:pathLst>
          </a:custGeom>
          <a:noFill/>
          <a:ln cap="flat" cmpd="sng" w="2857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19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7"/>
          <p:cNvSpPr txBox="1"/>
          <p:nvPr>
            <p:ph type="title"/>
          </p:nvPr>
        </p:nvSpPr>
        <p:spPr>
          <a:xfrm>
            <a:off x="581891" y="468569"/>
            <a:ext cx="1087278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SemiBold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проекта</a:t>
            </a:r>
            <a:endParaRPr/>
          </a:p>
        </p:txBody>
      </p:sp>
      <p:sp>
        <p:nvSpPr>
          <p:cNvPr id="480" name="Google Shape;480;p7"/>
          <p:cNvSpPr/>
          <p:nvPr/>
        </p:nvSpPr>
        <p:spPr>
          <a:xfrm>
            <a:off x="6880507" y="3209858"/>
            <a:ext cx="344805" cy="344805"/>
          </a:xfrm>
          <a:custGeom>
            <a:rect b="b" l="l" r="r" t="t"/>
            <a:pathLst>
              <a:path extrusionOk="0" h="344804" w="344804">
                <a:moveTo>
                  <a:pt x="172212" y="0"/>
                </a:moveTo>
                <a:lnTo>
                  <a:pt x="126426" y="6150"/>
                </a:lnTo>
                <a:lnTo>
                  <a:pt x="85287" y="23509"/>
                </a:lnTo>
                <a:lnTo>
                  <a:pt x="50434" y="50434"/>
                </a:lnTo>
                <a:lnTo>
                  <a:pt x="23509" y="85287"/>
                </a:lnTo>
                <a:lnTo>
                  <a:pt x="6150" y="126426"/>
                </a:lnTo>
                <a:lnTo>
                  <a:pt x="0" y="172212"/>
                </a:lnTo>
                <a:lnTo>
                  <a:pt x="6150" y="217997"/>
                </a:lnTo>
                <a:lnTo>
                  <a:pt x="23509" y="259136"/>
                </a:lnTo>
                <a:lnTo>
                  <a:pt x="50434" y="293989"/>
                </a:lnTo>
                <a:lnTo>
                  <a:pt x="85287" y="320914"/>
                </a:lnTo>
                <a:lnTo>
                  <a:pt x="126426" y="338273"/>
                </a:lnTo>
                <a:lnTo>
                  <a:pt x="172212" y="344424"/>
                </a:lnTo>
                <a:lnTo>
                  <a:pt x="217997" y="338273"/>
                </a:lnTo>
                <a:lnTo>
                  <a:pt x="259136" y="320914"/>
                </a:lnTo>
                <a:lnTo>
                  <a:pt x="293989" y="293989"/>
                </a:lnTo>
                <a:lnTo>
                  <a:pt x="320914" y="259136"/>
                </a:lnTo>
                <a:lnTo>
                  <a:pt x="338273" y="217997"/>
                </a:lnTo>
                <a:lnTo>
                  <a:pt x="344424" y="172212"/>
                </a:lnTo>
                <a:lnTo>
                  <a:pt x="338273" y="126426"/>
                </a:lnTo>
                <a:lnTo>
                  <a:pt x="320914" y="85287"/>
                </a:lnTo>
                <a:lnTo>
                  <a:pt x="293989" y="50434"/>
                </a:lnTo>
                <a:lnTo>
                  <a:pt x="259136" y="23509"/>
                </a:lnTo>
                <a:lnTo>
                  <a:pt x="217997" y="6150"/>
                </a:lnTo>
                <a:lnTo>
                  <a:pt x="17221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7012333" y="3291391"/>
            <a:ext cx="82550" cy="182880"/>
          </a:xfrm>
          <a:custGeom>
            <a:rect b="b" l="l" r="r" t="t"/>
            <a:pathLst>
              <a:path extrusionOk="0" h="182879" w="82550">
                <a:moveTo>
                  <a:pt x="0" y="0"/>
                </a:moveTo>
                <a:lnTo>
                  <a:pt x="82296" y="91440"/>
                </a:lnTo>
                <a:lnTo>
                  <a:pt x="0" y="182880"/>
                </a:lnTo>
              </a:path>
            </a:pathLst>
          </a:custGeom>
          <a:noFill/>
          <a:ln cap="flat" cmpd="sng" w="289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"/>
          <p:cNvSpPr txBox="1"/>
          <p:nvPr/>
        </p:nvSpPr>
        <p:spPr>
          <a:xfrm>
            <a:off x="2513540" y="2486486"/>
            <a:ext cx="4251552" cy="2719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5750" lvl="0" marL="298450" marR="50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 методической  поддержки  профессионального  роста педагогов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98450" marR="5080" rtl="0" algn="l">
              <a:spcBef>
                <a:spcPts val="105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98450" marR="5080" rtl="0" algn="l">
              <a:spcBef>
                <a:spcPts val="105"/>
              </a:spcBef>
              <a:spcAft>
                <a:spcPts val="0"/>
              </a:spcAft>
              <a:buClr>
                <a:schemeClr val="accent3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5080" rtl="0" algn="l">
              <a:spcBef>
                <a:spcPts val="105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Сопровождение  инклюзивного  образования</a:t>
            </a:r>
            <a:endParaRPr/>
          </a:p>
          <a:p>
            <a:pPr indent="-184150" lvl="0" marL="298450" marR="314325" rtl="0" algn="l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98450" marR="314325" rtl="0" algn="l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SzPts val="500"/>
              <a:buFont typeface="Arial"/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marR="314325" rtl="0" algn="l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Систематическая  специальная и психолого-педагогическая  поддержка педагогов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3" name="Google Shape;483;p7"/>
          <p:cNvSpPr txBox="1"/>
          <p:nvPr/>
        </p:nvSpPr>
        <p:spPr>
          <a:xfrm>
            <a:off x="7397716" y="2385122"/>
            <a:ext cx="4099010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7019" lvl="0" marL="299085" marR="320675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Повышение  профессиональных</a:t>
            </a:r>
            <a:endParaRPr/>
          </a:p>
          <a:p>
            <a:pPr indent="0" lvl="0" marL="29908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компетенций педагогов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"/>
          <p:cNvSpPr txBox="1"/>
          <p:nvPr/>
        </p:nvSpPr>
        <p:spPr>
          <a:xfrm>
            <a:off x="7420397" y="3508115"/>
            <a:ext cx="4099011" cy="259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Удовлетворенность родителей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"/>
          <p:cNvSpPr txBox="1"/>
          <p:nvPr/>
        </p:nvSpPr>
        <p:spPr>
          <a:xfrm>
            <a:off x="7397715" y="3054340"/>
            <a:ext cx="3821920" cy="259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7019" lvl="0" marL="299085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Успешность детей в обучении 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"/>
          <p:cNvSpPr txBox="1"/>
          <p:nvPr/>
        </p:nvSpPr>
        <p:spPr>
          <a:xfrm>
            <a:off x="7420397" y="3961890"/>
            <a:ext cx="4228320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508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Повышение престижа  специалистов СППиСС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VTB_2782_Axenix">
  <a:themeElements>
    <a:clrScheme name="Custom 68">
      <a:dk1>
        <a:srgbClr val="000000"/>
      </a:dk1>
      <a:lt1>
        <a:srgbClr val="FFFFFF"/>
      </a:lt1>
      <a:dk2>
        <a:srgbClr val="7F41FE"/>
      </a:dk2>
      <a:lt2>
        <a:srgbClr val="B341F9"/>
      </a:lt2>
      <a:accent1>
        <a:srgbClr val="1D57F6"/>
      </a:accent1>
      <a:accent2>
        <a:srgbClr val="46A9F9"/>
      </a:accent2>
      <a:accent3>
        <a:srgbClr val="48D4AF"/>
      </a:accent3>
      <a:accent4>
        <a:srgbClr val="9AEFDA"/>
      </a:accent4>
      <a:accent5>
        <a:srgbClr val="F2FAFF"/>
      </a:accent5>
      <a:accent6>
        <a:srgbClr val="F5F8F9"/>
      </a:accent6>
      <a:hlink>
        <a:srgbClr val="7F41FE"/>
      </a:hlink>
      <a:folHlink>
        <a:srgbClr val="7F4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2024-08-26T19:06:28Z</dcterms:created>
  <dc:creator>Dunaeva Arina</dc:creator>
</cp:coreProperties>
</file>