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12" r:id="rId2"/>
  </p:sldIdLst>
  <p:sldSz cx="12192000" cy="6858000"/>
  <p:notesSz cx="6797675" cy="987425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-52"/>
      <p:regular r:id="rId9"/>
      <p:bold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C9E"/>
    <a:srgbClr val="E8F4F8"/>
    <a:srgbClr val="F3F9FB"/>
    <a:srgbClr val="F9FCFD"/>
    <a:srgbClr val="F1F7F9"/>
    <a:srgbClr val="EDF5F7"/>
    <a:srgbClr val="E2F4FA"/>
    <a:srgbClr val="5DCEAF"/>
    <a:srgbClr val="B0201F"/>
    <a:srgbClr val="40E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4598" autoAdjust="0"/>
  </p:normalViewPr>
  <p:slideViewPr>
    <p:cSldViewPr snapToGrid="0" showGuides="1">
      <p:cViewPr varScale="1">
        <p:scale>
          <a:sx n="79" d="100"/>
          <a:sy n="79" d="100"/>
        </p:scale>
        <p:origin x="17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50697-08D1-454B-9FD6-E60EB1FB79C6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1F55A-1060-4D1B-956D-3502516B3B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1FCA9-E11C-4621-93C3-1D934F9C5954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E5A3B-4124-4E13-BE04-A775B607FB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1524833" y="4420717"/>
            <a:ext cx="6240463" cy="425450"/>
          </a:xfrm>
        </p:spPr>
        <p:txBody>
          <a:bodyPr anchor="ctr" anchorCtr="0">
            <a:noAutofit/>
          </a:bodyPr>
          <a:lstStyle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latin typeface="Montserrat" panose="00000500000000000000" pitchFamily="2" charset="-52"/>
              </a:defRPr>
            </a:lvl4pPr>
          </a:lstStyle>
          <a:p>
            <a:pPr lvl="3"/>
            <a:r>
              <a:rPr lang="ru-RU" dirty="0" smtClean="0"/>
              <a:t>ФИО</a:t>
            </a:r>
          </a:p>
        </p:txBody>
      </p:sp>
      <p:sp>
        <p:nvSpPr>
          <p:cNvPr id="22" name="Текст 20"/>
          <p:cNvSpPr>
            <a:spLocks noGrp="1"/>
          </p:cNvSpPr>
          <p:nvPr>
            <p:ph type="body" sz="quarter" idx="11" hasCustomPrompt="1"/>
          </p:nvPr>
        </p:nvSpPr>
        <p:spPr>
          <a:xfrm>
            <a:off x="2640890" y="4976785"/>
            <a:ext cx="5124406" cy="425450"/>
          </a:xfrm>
        </p:spPr>
        <p:txBody>
          <a:bodyPr vert="horz" lIns="91440" tIns="45720" rIns="91440" bIns="45720" rtlCol="0" anchor="ctr" anchorCtr="0">
            <a:noAutofit/>
          </a:bodyPr>
          <a:lstStyle>
            <a:lvl4pPr>
              <a:defRPr lang="ru-RU" dirty="0" smtClean="0"/>
            </a:lvl4pPr>
          </a:lstStyle>
          <a:p>
            <a:pPr marL="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999</a:t>
            </a:r>
          </a:p>
        </p:txBody>
      </p:sp>
      <p:sp>
        <p:nvSpPr>
          <p:cNvPr id="23" name="Текст 20"/>
          <p:cNvSpPr>
            <a:spLocks noGrp="1"/>
          </p:cNvSpPr>
          <p:nvPr>
            <p:ph type="body" sz="quarter" idx="12" hasCustomPrompt="1"/>
          </p:nvPr>
        </p:nvSpPr>
        <p:spPr>
          <a:xfrm>
            <a:off x="2640890" y="5532853"/>
            <a:ext cx="5124406" cy="425450"/>
          </a:xfrm>
        </p:spPr>
        <p:txBody>
          <a:bodyPr vert="horz" lIns="91440" tIns="45720" rIns="91440" bIns="45720" rtlCol="0" anchor="ctr" anchorCtr="0">
            <a:noAutofit/>
          </a:bodyPr>
          <a:lstStyle>
            <a:lvl4pPr>
              <a:defRPr lang="ru-RU" baseline="0" dirty="0" smtClean="0"/>
            </a:lvl4pPr>
          </a:lstStyle>
          <a:p>
            <a:pPr marL="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+7 999 999 99 99 </a:t>
            </a:r>
          </a:p>
        </p:txBody>
      </p:sp>
    </p:spTree>
    <p:extLst>
      <p:ext uri="{BB962C8B-B14F-4D97-AF65-F5344CB8AC3E}">
        <p14:creationId xmlns:p14="http://schemas.microsoft.com/office/powerpoint/2010/main" val="62922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fld id="{53B410EE-6303-4B9A-A9F6-DCA07D71DC8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81353" y="0"/>
            <a:ext cx="3310647" cy="5206841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3574" y="741208"/>
            <a:ext cx="75655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Детский телефон </a:t>
            </a:r>
            <a:r>
              <a:rPr lang="ru-RU" b="1" dirty="0" smtClean="0">
                <a:latin typeface="Montserrat" panose="00000500000000000000" pitchFamily="2" charset="-52"/>
              </a:rPr>
              <a:t>доверия </a:t>
            </a:r>
            <a:r>
              <a:rPr lang="ru-RU" sz="1600" dirty="0" smtClean="0">
                <a:latin typeface="Montserrat" panose="00000500000000000000" pitchFamily="2" charset="-52"/>
              </a:rPr>
              <a:t>(анонимная </a:t>
            </a:r>
            <a:r>
              <a:rPr lang="ru-RU" sz="1600" dirty="0">
                <a:latin typeface="Montserrat" panose="00000500000000000000" pitchFamily="2" charset="-52"/>
              </a:rPr>
              <a:t>помощь по телефону</a:t>
            </a:r>
            <a:r>
              <a:rPr lang="ru-RU" sz="1600" dirty="0" smtClean="0">
                <a:latin typeface="Montserrat" panose="00000500000000000000" pitchFamily="2" charset="-52"/>
              </a:rPr>
              <a:t>)</a:t>
            </a:r>
          </a:p>
          <a:p>
            <a:pPr lvl="0"/>
            <a:r>
              <a:rPr lang="ru-RU" sz="2800" b="1" dirty="0">
                <a:solidFill>
                  <a:srgbClr val="58AC9E"/>
                </a:solidFill>
                <a:latin typeface="Montserrat" panose="00000500000000000000" pitchFamily="2" charset="-52"/>
              </a:rPr>
              <a:t>8 (800) 250-11-91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</a:rPr>
              <a:t>(9:00-21:00 будни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)</a:t>
            </a:r>
            <a:r>
              <a:rPr lang="ru-RU" sz="1600" dirty="0" smtClean="0">
                <a:latin typeface="Montserrat" panose="00000500000000000000" pitchFamily="2" charset="-52"/>
              </a:rPr>
              <a:t> 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999" y="803879"/>
            <a:ext cx="583660" cy="583660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tserrat" panose="00000500000000000000" pitchFamily="2" charset="-52"/>
              </a:rPr>
              <a:t>1</a:t>
            </a:r>
            <a:endParaRPr lang="ru-RU" sz="2800" b="1" dirty="0">
              <a:latin typeface="Montserrat" panose="000005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3574" y="1837510"/>
            <a:ext cx="57270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Анонимный чат для детей и </a:t>
            </a:r>
            <a:r>
              <a:rPr lang="ru-RU" b="1" dirty="0" smtClean="0">
                <a:latin typeface="Montserrat" panose="00000500000000000000" pitchFamily="2" charset="-52"/>
              </a:rPr>
              <a:t>подростков</a:t>
            </a:r>
          </a:p>
          <a:p>
            <a:pPr lvl="0"/>
            <a:r>
              <a:rPr lang="ru-RU" sz="2800" b="1" dirty="0">
                <a:solidFill>
                  <a:srgbClr val="58AC9E"/>
                </a:solidFill>
                <a:latin typeface="Montserrat" panose="00000500000000000000" pitchFamily="2" charset="-52"/>
              </a:rPr>
              <a:t>«</a:t>
            </a:r>
            <a:r>
              <a:rPr lang="ru-RU" sz="2800" b="1" dirty="0" err="1">
                <a:solidFill>
                  <a:srgbClr val="58AC9E"/>
                </a:solidFill>
                <a:latin typeface="Montserrat" panose="00000500000000000000" pitchFamily="2" charset="-52"/>
              </a:rPr>
              <a:t>Мырядом.онлайн</a:t>
            </a:r>
            <a:r>
              <a:rPr lang="ru-RU" sz="2800" b="1" dirty="0" smtClean="0">
                <a:solidFill>
                  <a:srgbClr val="58AC9E"/>
                </a:solidFill>
                <a:latin typeface="Montserrat" panose="00000500000000000000" pitchFamily="2" charset="-52"/>
              </a:rPr>
              <a:t>»</a:t>
            </a:r>
            <a:endParaRPr lang="ru-RU" dirty="0">
              <a:solidFill>
                <a:srgbClr val="58AC9E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999" y="1900181"/>
            <a:ext cx="583660" cy="583660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03574" y="2933812"/>
            <a:ext cx="57270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Всероссийский детский телефон </a:t>
            </a:r>
            <a:r>
              <a:rPr lang="ru-RU" b="1" dirty="0" smtClean="0">
                <a:latin typeface="Montserrat" panose="00000500000000000000" pitchFamily="2" charset="-52"/>
              </a:rPr>
              <a:t>доверия</a:t>
            </a:r>
          </a:p>
          <a:p>
            <a:pPr lvl="0"/>
            <a:r>
              <a:rPr lang="ru-RU" sz="2800" b="1" dirty="0">
                <a:solidFill>
                  <a:srgbClr val="58AC9E"/>
                </a:solidFill>
                <a:latin typeface="Montserrat" panose="00000500000000000000" pitchFamily="2" charset="-52"/>
              </a:rPr>
              <a:t>8 (800) 200-01-22 </a:t>
            </a:r>
            <a:r>
              <a:rPr lang="ru-RU" sz="1600" dirty="0">
                <a:latin typeface="Montserrat" panose="00000500000000000000" pitchFamily="2" charset="-52"/>
              </a:rPr>
              <a:t>(круглосуточно)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3999" y="2996483"/>
            <a:ext cx="583660" cy="583660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tserrat" panose="00000500000000000000" pitchFamily="2" charset="-52"/>
              </a:rPr>
              <a:t>3</a:t>
            </a:r>
            <a:endParaRPr lang="ru-RU" sz="2800" b="1" dirty="0">
              <a:latin typeface="Montserrat" panose="00000500000000000000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3574" y="4030114"/>
            <a:ext cx="5727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Школьный </a:t>
            </a:r>
            <a:r>
              <a:rPr lang="ru-RU" b="1" dirty="0" smtClean="0">
                <a:latin typeface="Montserrat" panose="00000500000000000000" pitchFamily="2" charset="-52"/>
              </a:rPr>
              <a:t>психолог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999" y="4092785"/>
            <a:ext cx="583660" cy="583660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tserrat" panose="00000500000000000000" pitchFamily="2" charset="-52"/>
              </a:rPr>
              <a:t>4</a:t>
            </a:r>
            <a:endParaRPr lang="ru-RU" sz="2800" b="1" dirty="0">
              <a:latin typeface="Montserrat" panose="00000500000000000000" pitchFamily="2" charset="-52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287181" y="2814382"/>
            <a:ext cx="4699670" cy="4699670"/>
          </a:xfrm>
          <a:prstGeom prst="ellipse">
            <a:avLst/>
          </a:prstGeom>
          <a:solidFill>
            <a:srgbClr val="ED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441" y="3515686"/>
            <a:ext cx="3295188" cy="3343394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1524833" y="4420717"/>
            <a:ext cx="6495174" cy="425450"/>
          </a:xfrm>
          <a:ln>
            <a:solidFill>
              <a:schemeClr val="bg1">
                <a:lumMod val="65000"/>
              </a:schemeClr>
            </a:solidFill>
            <a:prstDash val="sysDot"/>
          </a:ln>
        </p:spPr>
        <p:txBody>
          <a:bodyPr/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3132305" y="4976785"/>
            <a:ext cx="4887701" cy="425450"/>
          </a:xfrm>
          <a:ln>
            <a:solidFill>
              <a:schemeClr val="bg1">
                <a:lumMod val="65000"/>
              </a:schemeClr>
            </a:solidFill>
            <a:prstDash val="sysDot"/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3132305" y="5532853"/>
            <a:ext cx="4887702" cy="425450"/>
          </a:xfrm>
          <a:ln>
            <a:solidFill>
              <a:schemeClr val="bg1">
                <a:lumMod val="65000"/>
              </a:schemeClr>
            </a:solidFill>
            <a:prstDash val="sysDot"/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1524832" y="4976786"/>
            <a:ext cx="1607474" cy="4254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Montserrat" panose="00000500000000000000" pitchFamily="2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Montserrat" panose="00000500000000000000" pitchFamily="2" charset="-52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latin typeface="Montserrat" panose="00000500000000000000" pitchFamily="2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Montserrat" panose="00000500000000000000" pitchFamily="2" charset="-5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кабинет №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524832" y="5532852"/>
            <a:ext cx="1607474" cy="4254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Montserrat" panose="00000500000000000000" pitchFamily="2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Montserrat" panose="00000500000000000000" pitchFamily="2" charset="-52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latin typeface="Montserrat" panose="00000500000000000000" pitchFamily="2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Montserrat" panose="00000500000000000000" pitchFamily="2" charset="-5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телефон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0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48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Петроченко Марина Александровна</dc:creator>
  <cp:lastModifiedBy>Romanova_LN1973@outlook.com</cp:lastModifiedBy>
  <cp:revision>160</cp:revision>
  <dcterms:created xsi:type="dcterms:W3CDTF">2020-09-15T18:57:00Z</dcterms:created>
  <dcterms:modified xsi:type="dcterms:W3CDTF">2025-07-24T11:04:53Z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DC2D281CBD504A60958664AC2A327421_13</vt:lpwstr>
  </property>
  <property fmtid="{D5CDD505-2E9C-101B-9397-08002B2CF9AE}" pid="3" name="KSOProductBuildVer">
    <vt:lpwstr>1049-12.2.0.20795</vt:lpwstr>
  </property>
</Properties>
</file>