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6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ontserrat" panose="00000500000000000000" pitchFamily="2" charset="-52"/>
      <p:regular r:id="rId5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 Regular" panose="00000500000000000000" pitchFamily="2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29.07.2025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591580" y="237614"/>
            <a:ext cx="1092596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ПСИХОЛОГ: </a:t>
            </a:r>
            <a:r>
              <a:rPr lang="ru-RU" spc="51" dirty="0" smtClean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БАЗОВЫЙ 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СЦЕНАРИЙ ДЛИТЕЛЬНАЯ БОЛЕЗНЬ ЧЛЕНА СЕМЬИ </a:t>
            </a: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692807" y="6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pPr marL="0" marR="0" lvl="0" indent="25398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580" y="341036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03129"/>
              </p:ext>
            </p:extLst>
          </p:nvPr>
        </p:nvGraphicFramePr>
        <p:xfrm>
          <a:off x="252882" y="883904"/>
          <a:ext cx="11673230" cy="333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7008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3866837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3569385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5593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472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608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2039020"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Снизить уровень внутреннего напряжения и тревоги через проговаривание переживаний.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осознать и назвать свои чувства, связанные с ситуацией болезни родственника.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</a:t>
                      </a: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ребенку выявить и осознать свои внутренние ресурсы (качества, умения, опыт преодоления трудностей).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Обсудить внешние ресурсы — людей, занятия, предметы, которые помогают ребенку чувствовать себя спокойнее.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Закрепить понимание о собственных ресурсах с помощью творческого упражнения («солнышко ресурсов», «коробочка спокойствия»).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Помочь ребенку выявить и осознать те элементы жизни, которые остаются стабильными даже в трудные периоды.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4625" lvl="0" indent="-17462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Научить ребенка простым техникам самопомощи для поддержания эмоционального равновесия (дыхательные упражнения, ритуалы спокойствия, дневник хороших событий).</a:t>
                      </a:r>
                      <a:endParaRPr lang="ru-RU" sz="10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46859"/>
              </p:ext>
            </p:extLst>
          </p:nvPr>
        </p:nvGraphicFramePr>
        <p:xfrm>
          <a:off x="252881" y="4402225"/>
          <a:ext cx="11673230" cy="871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6615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836615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332850"/>
              </p:ext>
            </p:extLst>
          </p:nvPr>
        </p:nvGraphicFramePr>
        <p:xfrm>
          <a:off x="252883" y="5460500"/>
          <a:ext cx="11673228" cy="1136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07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9107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3891076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975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2864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07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198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Calibri Light</vt:lpstr>
      <vt:lpstr>Montserrat</vt:lpstr>
      <vt:lpstr>Calibri</vt:lpstr>
      <vt:lpstr>Montserrat Regular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Romanova_LN1973@outlook.com</cp:lastModifiedBy>
  <cp:revision>14</cp:revision>
  <dcterms:created xsi:type="dcterms:W3CDTF">2024-12-06T12:58:02Z</dcterms:created>
  <dcterms:modified xsi:type="dcterms:W3CDTF">2025-07-28T21:22:18Z</dcterms:modified>
</cp:coreProperties>
</file>