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anose="020B0604020202020204" charset="-52"/>
      <p:regular r:id="rId9"/>
      <p:bold r:id="rId10"/>
      <p:boldItalic r:id="rId11"/>
    </p:embeddedFont>
    <p:embeddedFont>
      <p:font typeface="Montserrat Regular" panose="020B0604020202020204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2055"/>
              </p:ext>
            </p:extLst>
          </p:nvPr>
        </p:nvGraphicFramePr>
        <p:xfrm>
          <a:off x="195086" y="914400"/>
          <a:ext cx="11712210" cy="395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442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117000634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252232727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3628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005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9578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Оценить эмоциональное состояние ребенка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в осознании собственных эмоций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с ребенком прояснить причины изменений в проявлениях ребенка.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Обсудить изменения во внешности, общении и интересах ребенка.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назвать и выразить свои эмоции 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Обучение способам снятия эмоционального напряжения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увидеть свои сильные стороны и внутренние ресурсы.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Вспомнить положительные моменты прошлого опыта как источник поддержки в настоящем.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Определить людей или занятия, которые могут поддерживать ребенка в трудной ситуации.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вспомнить или открыть для себя новые интересы и хобби.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составить план возвращения к приятным и поддерживающим занятиям.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Совместно разработать реалистичный и посильный план действий на ближайшее время.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Ориентировать ребенка на долгосрочные позитивные цели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61999" y="164559"/>
            <a:ext cx="111452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</a:t>
            </a:r>
            <a:r>
              <a:rPr lang="ru-RU" spc="51" dirty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sym typeface="Arial"/>
              </a:rPr>
              <a:t>ПСИХОЛОГ: 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БАЗОВЫЙ СЦЕНАРИЙ, ИЗМЕНЕНИЕ ПОВЕДЕНИЯ/ ЭМОЦИОНАЛЬНЫХ РЕАКЦИЙ</a:t>
            </a:r>
          </a:p>
          <a:p>
            <a:pPr lvl="0">
              <a:defRPr/>
            </a:pP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704391" y="24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8007"/>
              </p:ext>
            </p:extLst>
          </p:nvPr>
        </p:nvGraphicFramePr>
        <p:xfrm>
          <a:off x="195086" y="4925863"/>
          <a:ext cx="11712211" cy="7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52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642684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0170"/>
              </p:ext>
            </p:extLst>
          </p:nvPr>
        </p:nvGraphicFramePr>
        <p:xfrm>
          <a:off x="194554" y="5699627"/>
          <a:ext cx="11702694" cy="10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48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1348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4075722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149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1956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554" y="134192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208</Words>
  <Application>Microsoft Office PowerPoint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Times New Roman</vt:lpstr>
      <vt:lpstr>Calibri Light</vt:lpstr>
      <vt:lpstr>Montserrat</vt:lpstr>
      <vt:lpstr>Arial</vt:lpstr>
      <vt:lpstr>Calibri</vt:lpstr>
      <vt:lpstr>Montserrat Regular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User</cp:lastModifiedBy>
  <cp:revision>15</cp:revision>
  <dcterms:created xsi:type="dcterms:W3CDTF">2024-12-06T12:58:02Z</dcterms:created>
  <dcterms:modified xsi:type="dcterms:W3CDTF">2025-07-25T10:12:19Z</dcterms:modified>
</cp:coreProperties>
</file>