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25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4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1FECD9-02E0-4F74-B2B0-9452715EC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465D474-DAB6-47C1-993F-1FF388F27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A20C9D-EE4B-45F7-B851-E1E5D3BA4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B50FA1-2029-4DC0-B69F-7DF64556D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A5AFDA-CD09-488E-9F4C-13E0D5AA9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31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D96CD-F028-494E-B19A-83263CCD8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61A7C4-0186-4A3E-975F-2D2945FFD4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1BA702-8791-48AC-B9CD-AD41AEB92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868957-12E5-4A99-8DFE-484C523DD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9E0FBE-A7D0-419C-A941-B9D032760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284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0440F30-C71A-4099-B5DD-8D5D4FB8B0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C7D7E3B-646D-42CA-BF0B-4A1F22C45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F07A6E-A9CF-46A8-AB04-6D08B443A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C1BC06-7F0B-451A-AD5A-A091CB261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40BB9B-BF2D-470D-9FDD-284A87D98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482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9C4657-0B9B-4BA7-A438-4A4A14A4D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56E4E5-08B9-42B0-91B4-5865E2D8C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E285C3-55B0-4F29-B836-89989ABF4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90D77C-DE44-44AB-8B59-F45B394BF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09DA18-CD7D-4817-9769-DA56518C2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044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9F819C-4C5E-4124-B476-2BE75A6DB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3725421-67CC-4FC5-8A10-DF62ACB2F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F4E451-5BE0-4637-A6E8-32BBE2700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15465B-E8A8-4890-B91C-B69DD74C7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95987F-CCEE-4D3E-AF61-B997D77E0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174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8F56E6-E384-45A8-8817-577AB464C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B47FE2-DCAC-40EB-9548-935A31FECC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F0D12C-5A80-4B6E-80AD-734098D7A0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3ADAA7-2C49-4C53-AD31-A87F61F2C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8C07C7-1B3C-4F12-ADAB-647C72DFE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4D3D85-6DFC-49CC-B847-7532DA987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547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B80F2-9DAB-45E9-8052-B344C5072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9DD4BF-0A64-4899-B471-CE5C7F8B3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70408BD-5099-403D-A5D7-E5E8BF66E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BBFA189-45A1-4862-BA22-33ED9CCC2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42A4566-CDA9-4961-9CEA-B8B7EB866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8B461D3-6D1F-4D41-8B35-0F88300FD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02E3937-F225-429B-BC96-467825DAE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F97B8E0-33CA-417C-8A53-3B7A969DB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28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B44234-B342-42A1-BCAA-9E6A9B66A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5CA356A-A14E-417D-B5D9-0DC12BB82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207B0B6-277E-49CF-93B7-3C138B19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C067337-0426-4B59-A6AC-DA5EE9C3D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320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6D8F381-0169-49DF-8CBF-6D70947B3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9BC6939-B70A-4D8A-89B5-9030F2966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1055038-2469-42AC-BDB0-8016B538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869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358AA2-A951-493F-8249-AD5A558CB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3098DD-312C-4759-8634-E413F33DD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32A58E1-4FFC-4380-8C78-E7DD1D831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3FFB81-818B-42B5-BA28-18EA2A132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0393297-FCF1-41BC-8DA2-B3478F8E0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CBD6CA-0381-4117-921B-88FFFBDD3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076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2FAB43-72E0-403D-80B5-165471DB5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778549A-FD3E-424A-AE96-B05DA7BA93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09D0D0-C934-41E4-BD49-3B7BCDCCC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A616E0-C406-4EBB-90E7-2BDC7D79D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8E62146-96B6-4173-B7D2-055D8FB87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ED3FBF-EE1F-47A6-BE37-153140442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121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2973A8-2923-40AF-979E-D3FB3D473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13A255-DD68-44BE-A63C-22876BFE0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784594-A916-4D4C-906E-351F20CE2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02052-DAB6-40EC-A430-55123A551738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7F872F-1AFC-4364-B274-BCE42BDE9D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E3BF20-9CE7-4C6C-88EA-2EC1EF4C9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68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237;p5">
            <a:extLst>
              <a:ext uri="{FF2B5EF4-FFF2-40B4-BE49-F238E27FC236}">
                <a16:creationId xmlns:a16="http://schemas.microsoft.com/office/drawing/2014/main" id="{56D1EFCA-3A8B-46C5-A6F1-ECCCD5FE84C9}"/>
              </a:ext>
            </a:extLst>
          </p:cNvPr>
          <p:cNvSpPr/>
          <p:nvPr/>
        </p:nvSpPr>
        <p:spPr>
          <a:xfrm>
            <a:off x="554554" y="216084"/>
            <a:ext cx="9980501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defRPr/>
            </a:pPr>
            <a:r>
              <a:rPr kumimoji="0" lang="ru-RU" sz="1800" b="0" i="0" u="none" strike="noStrike" kern="1200" cap="none" spc="51" normalizeH="0" baseline="0" noProof="0" dirty="0">
                <a:ln>
                  <a:noFill/>
                </a:ln>
                <a:solidFill>
                  <a:srgbClr val="58AC9E"/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/>
              </a:rPr>
              <a:t>ТЕХНОЛОГИЧЕСКАЯ КАРТА, </a:t>
            </a:r>
            <a:r>
              <a:rPr lang="ru-RU" spc="51" dirty="0">
                <a:solidFill>
                  <a:srgbClr val="58AC9E"/>
                </a:solidFill>
                <a:latin typeface="Montserrat" panose="00000500000000000000" pitchFamily="2" charset="-52"/>
                <a:sym typeface="Arial"/>
              </a:rPr>
              <a:t>ДЛИТЕЛЬНАЯ КОМАНДИРОВКА </a:t>
            </a:r>
            <a:r>
              <a:rPr lang="ru-RU" spc="51" dirty="0" smtClean="0">
                <a:solidFill>
                  <a:srgbClr val="58AC9E"/>
                </a:solidFill>
                <a:latin typeface="Montserrat" panose="00000500000000000000" pitchFamily="2" charset="-52"/>
                <a:sym typeface="Arial"/>
              </a:rPr>
              <a:t>РОДИТЕЛЯ</a:t>
            </a:r>
            <a:endParaRPr kumimoji="0" lang="ru-RU" sz="1800" b="0" i="0" u="none" strike="noStrike" kern="1200" cap="none" spc="51" normalizeH="0" baseline="0" noProof="0" dirty="0">
              <a:ln>
                <a:noFill/>
              </a:ln>
              <a:solidFill>
                <a:srgbClr val="58AC9E"/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  <a:sym typeface="Arial"/>
            </a:endParaRPr>
          </a:p>
        </p:txBody>
      </p:sp>
      <p:sp>
        <p:nvSpPr>
          <p:cNvPr id="22" name="Google Shape;13;p1">
            <a:extLst>
              <a:ext uri="{FF2B5EF4-FFF2-40B4-BE49-F238E27FC236}">
                <a16:creationId xmlns:a16="http://schemas.microsoft.com/office/drawing/2014/main" id="{5B0C09A6-BC16-432C-B784-962F71C5C632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4554" y="225375"/>
            <a:ext cx="360000" cy="360000"/>
          </a:xfrm>
          <a:prstGeom prst="rect">
            <a:avLst/>
          </a:prstGeom>
          <a:solidFill>
            <a:srgbClr val="58AC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EE59513E-16D6-40B9-AE90-4175ACAD5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114107"/>
              </p:ext>
            </p:extLst>
          </p:nvPr>
        </p:nvGraphicFramePr>
        <p:xfrm>
          <a:off x="791467" y="2097269"/>
          <a:ext cx="10544181" cy="326122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325676">
                  <a:extLst>
                    <a:ext uri="{9D8B030D-6E8A-4147-A177-3AD203B41FA5}">
                      <a16:colId xmlns:a16="http://schemas.microsoft.com/office/drawing/2014/main" val="246476555"/>
                    </a:ext>
                  </a:extLst>
                </a:gridCol>
                <a:gridCol w="1443701">
                  <a:extLst>
                    <a:ext uri="{9D8B030D-6E8A-4147-A177-3AD203B41FA5}">
                      <a16:colId xmlns:a16="http://schemas.microsoft.com/office/drawing/2014/main" val="380911589"/>
                    </a:ext>
                  </a:extLst>
                </a:gridCol>
                <a:gridCol w="1443701">
                  <a:extLst>
                    <a:ext uri="{9D8B030D-6E8A-4147-A177-3AD203B41FA5}">
                      <a16:colId xmlns:a16="http://schemas.microsoft.com/office/drawing/2014/main" val="3998634142"/>
                    </a:ext>
                  </a:extLst>
                </a:gridCol>
                <a:gridCol w="1443701">
                  <a:extLst>
                    <a:ext uri="{9D8B030D-6E8A-4147-A177-3AD203B41FA5}">
                      <a16:colId xmlns:a16="http://schemas.microsoft.com/office/drawing/2014/main" val="504443022"/>
                    </a:ext>
                  </a:extLst>
                </a:gridCol>
                <a:gridCol w="1443701">
                  <a:extLst>
                    <a:ext uri="{9D8B030D-6E8A-4147-A177-3AD203B41FA5}">
                      <a16:colId xmlns:a16="http://schemas.microsoft.com/office/drawing/2014/main" val="2241033375"/>
                    </a:ext>
                  </a:extLst>
                </a:gridCol>
                <a:gridCol w="1443701">
                  <a:extLst>
                    <a:ext uri="{9D8B030D-6E8A-4147-A177-3AD203B41FA5}">
                      <a16:colId xmlns:a16="http://schemas.microsoft.com/office/drawing/2014/main" val="2079678795"/>
                    </a:ext>
                  </a:extLst>
                </a:gridCol>
              </a:tblGrid>
              <a:tr h="857928">
                <a:tc>
                  <a:txBody>
                    <a:bodyPr/>
                    <a:lstStyle/>
                    <a:p>
                      <a:pPr marL="44608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Длительная командировка родителя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Диагностика проблемы, консультирование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(1 блок)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Консультирование, рекомендации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(2 блок)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Оценка динамики, консультирование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(3 блок)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Контроль состояния</a:t>
                      </a:r>
                    </a:p>
                    <a:p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Оценка динамики 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180078"/>
                  </a:ext>
                </a:extLst>
              </a:tr>
              <a:tr h="5543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Неделя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4</a:t>
                      </a:r>
                      <a:r>
                        <a:rPr lang="ru-RU" sz="1600" b="1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-11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425617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Ребенок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869578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Родители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775948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Классный руководитель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Montserrat" panose="00000500000000000000"/>
                        </a:rPr>
                        <a:t>Н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13712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7A8F88B-4239-4514-8D4C-A4BDDE7ADD49}"/>
              </a:ext>
            </a:extLst>
          </p:cNvPr>
          <p:cNvSpPr txBox="1"/>
          <p:nvPr/>
        </p:nvSpPr>
        <p:spPr>
          <a:xfrm>
            <a:off x="554554" y="1280833"/>
            <a:ext cx="3306221" cy="600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К – консультация психолога</a:t>
            </a:r>
          </a:p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Р – выполнение рекомендаций</a:t>
            </a:r>
          </a:p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Н – наблюдение за состоянием ребенка</a:t>
            </a:r>
          </a:p>
        </p:txBody>
      </p:sp>
    </p:spTree>
    <p:extLst>
      <p:ext uri="{BB962C8B-B14F-4D97-AF65-F5344CB8AC3E}">
        <p14:creationId xmlns:p14="http://schemas.microsoft.com/office/powerpoint/2010/main" val="26873120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70</Words>
  <Application>Microsoft Office PowerPoint</Application>
  <PresentationFormat>Широкоэкранный</PresentationFormat>
  <Paragraphs>39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Romanova_LN1973@outlook.com</cp:lastModifiedBy>
  <cp:revision>13</cp:revision>
  <dcterms:created xsi:type="dcterms:W3CDTF">2024-12-06T12:57:44Z</dcterms:created>
  <dcterms:modified xsi:type="dcterms:W3CDTF">2025-07-29T09:53:50Z</dcterms:modified>
</cp:coreProperties>
</file>