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70D8E-7F89-45ED-B8BE-87B59198C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7748A0-ED0F-4A1E-99E7-F724B8788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CD7C7D-1745-4881-A083-4E963595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A0CDBD-4986-41BB-B283-EBA18BEF0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76A20-9AD3-40D4-B258-19F94D29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0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F4A67-0A54-4494-B747-318735293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DF71B8-9A4A-4E6B-99F0-CA3C5AE26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DF7BD6-5BFB-44A7-8A2E-0E142458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5D79E-1BED-442B-8D1F-1E99880E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9A63D0-F926-42FF-B950-A3969DCBE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01633D-0B6C-4001-BB99-ACAFD7F70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F089ED-2BF1-47B6-8A90-A99FA78C1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9AE88-55F7-4DF6-BA60-797A517A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6D76D-17A8-4E3D-BBFE-5E60A790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8DA367-7AA9-4566-8574-64877B40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5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551D0-07CC-461D-90D7-125C917B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6BC634-531A-4B49-BC8E-320C12F03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04AA9-A3FC-4CF4-BFC4-15E7B814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8B39D-02B3-47C2-BA54-4189F1AB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C97B93-B45E-4D02-942B-7B0254D1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27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07CD3-662A-4E5F-94D1-87B67144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6491B4-682C-4099-AEBB-BAC7EEE61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9F1140-35B2-42B8-8950-C7D9F2FC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5CA8D-E4F1-4A8C-98CB-8C330E4B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E5AAA-AFB1-42FE-AADA-63990D9F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6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9E9AF-066F-4FB8-8283-6665AB351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D2E142-81CB-4AC1-A2FB-9DB035DCB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7FB97A-E892-4BD4-9F8A-D54B3578D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C712F4-DEB1-4FBE-873D-7C6ED81B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0CBFB3-FFAC-4AEF-BD58-A8EB1C82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FE2D2B-24C1-40BD-8794-A593839A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0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DCE92-672E-4A8C-955C-44F97428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744717-9F73-4E92-A4F4-770F73CA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CD0D01-734D-4615-91F2-961F8B5F7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1AD95B-969E-48EC-BD71-84BA56981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CB5545C-51EA-47E7-A757-663BA72E0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B72701-3F07-4179-AFA8-3FBAE25E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8FD95D-6E35-43D4-80AC-F9E15550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DA6CAAC-E135-4341-9360-0DA2AF0F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0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DDB19-1A7F-4393-8CBE-FE365796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FDB6E2-D4A6-4988-9CCE-F54BFCB3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DF2598-64C1-499B-8B67-3B10051D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3093C8-840A-4EC0-BB83-50D30F8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7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DE0D82-B5E1-4424-AA2E-98FBA407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B5A900-4E18-431C-941F-D84A2F25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6B2F38-C7CE-4A61-9BF0-60D21A36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19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9A05B-02EE-4B70-A5F0-7871AFC7E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781A1E-F357-4240-A99B-1543C0222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614C33-6817-46B4-875E-D8330B8B4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2C9781-C177-4B88-B38F-8E0400D6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EFD576-882D-428A-8660-ACD959C1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BEC9CF-5062-4903-A3EF-84349F14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7C478-7759-4312-93A4-A9FC74C94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E2BD55-54B7-49FE-9899-2BF3CCDC5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AE90EC-8922-4086-9FAC-5511EBF6C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945646-D83D-4974-A94C-DCD2EC7A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0F8470-4B97-4F6A-94ED-0252F3EE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B7110A-0864-4350-81DD-166DAF86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6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79DF6-90D3-4A10-B01C-1BF19607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6598B9-F435-40DD-9370-13693C2C5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C48E4-B8CB-4E34-B8D4-DC8FC9A85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F340-15C5-416E-9CCD-8352C552CB3E}" type="datetimeFigureOut">
              <a:rPr lang="ru-RU" smtClean="0"/>
              <a:t>05.08.2025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748B6D-66E1-42EB-BBA6-1F98BB737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C5849B-6041-481C-9AB6-F618FC25D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554554" y="216084"/>
            <a:ext cx="99805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lang="ru-RU" spc="51" dirty="0">
                <a:solidFill>
                  <a:srgbClr val="58AC9E"/>
                </a:solidFill>
                <a:latin typeface="Montserrat" panose="00000500000000000000" pitchFamily="2" charset="-52"/>
                <a:sym typeface="Arial"/>
              </a:rPr>
              <a:t>ТЕХНОЛОГИЧЕСКАЯ КАРТА, ТРАВЛЯ </a:t>
            </a: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554" y="225375"/>
            <a:ext cx="360000" cy="360000"/>
          </a:xfrm>
          <a:prstGeom prst="rect">
            <a:avLst/>
          </a:prstGeom>
          <a:solidFill>
            <a:srgbClr val="58AC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14257"/>
              </p:ext>
            </p:extLst>
          </p:nvPr>
        </p:nvGraphicFramePr>
        <p:xfrm>
          <a:off x="554554" y="1513728"/>
          <a:ext cx="10154087" cy="48627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88871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778554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961201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702910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3933052851"/>
                    </a:ext>
                  </a:extLst>
                </a:gridCol>
                <a:gridCol w="1962276">
                  <a:extLst>
                    <a:ext uri="{9D8B030D-6E8A-4147-A177-3AD203B41FA5}">
                      <a16:colId xmlns:a16="http://schemas.microsoft.com/office/drawing/2014/main" val="2499581321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(1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рекомендаций/Групповая работа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оценка динамики, принятие решения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 «жертва»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 «агрессор»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7594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 «агрессора»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 «жертвы»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96523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ПЗ(диагностика)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2265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554554" y="781099"/>
            <a:ext cx="3306221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  <a:endParaRPr lang="ru-RU" dirty="0">
              <a:solidFill>
                <a:schemeClr val="bg2">
                  <a:lumMod val="50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D23F415-1006-42F1-A3A1-6D95EA20A2B7}"/>
              </a:ext>
            </a:extLst>
          </p:cNvPr>
          <p:cNvSpPr/>
          <p:nvPr/>
        </p:nvSpPr>
        <p:spPr>
          <a:xfrm>
            <a:off x="5058383" y="734932"/>
            <a:ext cx="56502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8AC9E"/>
                </a:solidFill>
                <a:latin typeface="Montserrat" panose="00000500000000000000" pitchFamily="2" charset="-52"/>
              </a:rPr>
              <a:t>Важно!</a:t>
            </a:r>
            <a:r>
              <a:rPr lang="ru-RU" sz="1400" dirty="0">
                <a:latin typeface="Montserrat" panose="00000500000000000000" pitchFamily="2" charset="-52"/>
              </a:rPr>
              <a:t> </a:t>
            </a:r>
            <a:r>
              <a:rPr lang="ru-RU" sz="1400" dirty="0">
                <a:latin typeface="Montserrat" panose="00000500000000000000" pitchFamily="2" charset="-52"/>
              </a:rPr>
              <a:t>Параллельно со школьным психологом </a:t>
            </a:r>
            <a:r>
              <a:rPr lang="ru-RU" sz="1400" dirty="0" smtClean="0">
                <a:latin typeface="Montserrat" panose="00000500000000000000" pitchFamily="2" charset="-52"/>
              </a:rPr>
              <a:t>работает</a:t>
            </a:r>
          </a:p>
          <a:p>
            <a:pPr marL="719138"/>
            <a:r>
              <a:rPr lang="ru-RU" sz="1400" dirty="0" smtClean="0">
                <a:latin typeface="Montserrat" panose="00000500000000000000" pitchFamily="2" charset="-52"/>
              </a:rPr>
              <a:t>ШСП </a:t>
            </a:r>
            <a:r>
              <a:rPr lang="ru-RU" sz="1400" dirty="0">
                <a:latin typeface="Montserrat" panose="00000500000000000000" pitchFamily="2" charset="-52"/>
              </a:rPr>
              <a:t>по своим программам</a:t>
            </a:r>
          </a:p>
        </p:txBody>
      </p:sp>
    </p:spTree>
    <p:extLst>
      <p:ext uri="{BB962C8B-B14F-4D97-AF65-F5344CB8AC3E}">
        <p14:creationId xmlns:p14="http://schemas.microsoft.com/office/powerpoint/2010/main" val="316579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120</Words>
  <Application>Microsoft Office PowerPoint</Application>
  <PresentationFormat>Широкоэкранный</PresentationFormat>
  <Paragraphs>69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10</cp:revision>
  <dcterms:created xsi:type="dcterms:W3CDTF">2024-12-06T12:44:31Z</dcterms:created>
  <dcterms:modified xsi:type="dcterms:W3CDTF">2025-08-05T13:17:02Z</dcterms:modified>
</cp:coreProperties>
</file>