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22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8DB6A-4B32-4968-BC9E-452E619C7445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46D56-42BD-4C1B-AA9E-FF889F72C4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230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46D56-42BD-4C1B-AA9E-FF889F72C47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42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DA75C5-BB64-47FF-9175-C010E5929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F8A0E8-3675-4CDC-A61C-3A073C23F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DCD15B-F5D9-44E6-8B8C-579748AD0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8B25ED-5B26-4D1C-A372-F8726C82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87D386-6C4F-49CB-9601-00BEB03D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74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978C6D-2FC0-44A0-9ED5-CA285EF5B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C8780B-6710-413D-A474-EDA8C4B17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F4B164-4DD0-4E20-A6EB-1F2B7A52A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B08D1C-EE44-43A8-B251-7B4B43CC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8E5420-F91B-42D2-BC4B-29AB057C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80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87755A-FBD8-4B8E-A7CF-CF58515038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12C7E4-7CE0-42B2-9386-A0B51D326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C78C55-3E5A-4FB4-B966-FDBC94EBA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A75258-3864-47FB-AF57-5689A8FF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13F59-F402-4297-921B-646C590AD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0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9A99F-A964-436C-8083-5EC1803E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EBEEE5-3B6F-4A03-A1BB-DB4C4C039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D99623-6718-45A8-9F18-00F332DA8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9307ED-070F-49C9-95F1-DB9F3CD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14D74F-D579-40F3-8E21-72C1A966A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1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85E22-8BC6-4747-8A05-B97991EE2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501E9D-2A0D-4D59-B20F-8449EE53E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A9E903-1992-4C05-80AC-B05D2D94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DD9C10-B48B-43BE-BC1E-994597533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5C6B87-54A9-43EE-8561-3BC2DAC0F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11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0B461-B5AB-4B06-83D4-C03D01755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74C6F5-D74B-4147-A97F-7896617A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B3EF89-A270-46E1-9A0B-8DCB618DC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4E244B-F94C-477A-B8A2-4D5A1414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0FE24C-0669-4281-8753-AA5E1796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01E7ED-0AA8-4C74-A884-043FE4B9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66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1AA90-C3B9-426A-B80A-7BDAD863F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C26C37-893F-484D-BCE2-FAB31FB3A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7BD374-7A6B-417E-B0DC-2724BB87A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E6245B6-2727-4154-AC1B-AC6B83591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BFA4402-BE83-42A5-8D37-D655A7A76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5D12256-67AD-4090-AAFC-2D02620E7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A4354E-B8ED-407F-B7A9-60A1B113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F3C1BC-0BC0-4EEB-8DEE-319DC5C2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37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C3FDE3-B356-4417-B65A-2DCB6321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796C225-BA73-4221-9598-349B520A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576F792-A2BF-4F7A-8593-6F43F274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0AB127-7792-43E3-9247-B42ACD999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30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11487C-F775-49B1-BCBE-72F616292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1539927-7EF0-4120-99C6-5DBC5025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9108BAD-84D0-4632-BB78-748EFEF7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679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19B5FD-C9AD-4A97-A887-63B145FA7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7A9B57-2AB9-424A-8606-3868F25E8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4341E7-8F14-4B0C-90D0-3E91FB996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2AE57F-B0C1-4586-8C51-49700915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5B0C80-C6A3-4F64-A7A5-901E0879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BCEAD1-D761-43DF-83A8-D7D43D67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4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5A937-963D-4A50-B973-125C5520C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3F5B860-BB56-4D3E-BE32-17AEA5A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9ABE5C-C947-481E-B0FE-0517AF6F6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AF512F-B84C-4750-A73F-E2D88168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102E05-66E2-426C-B3C5-57E4E8CB7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FEF8A0-B683-425D-91EB-46F9DC67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2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268EE-6F6D-46BF-875D-7B8C4BCA0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E45C91-B810-488C-913C-16582D14D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D1C5F-3899-4E8E-9553-7A7F3262D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DB3F6-E9CB-4C18-A1AA-F6AFADD4BFB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A521DD-46D5-40E7-A634-6A9E59C26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77C257-DBF6-4A45-A379-291A6DA65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71A0-D76B-41E2-82BE-0DC1AFF84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9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EE59513E-16D6-40B9-AE90-4175ACAD5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825166"/>
              </p:ext>
            </p:extLst>
          </p:nvPr>
        </p:nvGraphicFramePr>
        <p:xfrm>
          <a:off x="953310" y="1913804"/>
          <a:ext cx="10571942" cy="322504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09880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760089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812320">
                  <a:extLst>
                    <a:ext uri="{9D8B030D-6E8A-4147-A177-3AD203B41FA5}">
                      <a16:colId xmlns:a16="http://schemas.microsoft.com/office/drawing/2014/main" val="3998634142"/>
                    </a:ext>
                  </a:extLst>
                </a:gridCol>
                <a:gridCol w="812320">
                  <a:extLst>
                    <a:ext uri="{9D8B030D-6E8A-4147-A177-3AD203B41FA5}">
                      <a16:colId xmlns:a16="http://schemas.microsoft.com/office/drawing/2014/main" val="1422261607"/>
                    </a:ext>
                  </a:extLst>
                </a:gridCol>
                <a:gridCol w="812320">
                  <a:extLst>
                    <a:ext uri="{9D8B030D-6E8A-4147-A177-3AD203B41FA5}">
                      <a16:colId xmlns:a16="http://schemas.microsoft.com/office/drawing/2014/main" val="2736928593"/>
                    </a:ext>
                  </a:extLst>
                </a:gridCol>
                <a:gridCol w="812320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812320">
                  <a:extLst>
                    <a:ext uri="{9D8B030D-6E8A-4147-A177-3AD203B41FA5}">
                      <a16:colId xmlns:a16="http://schemas.microsoft.com/office/drawing/2014/main" val="2241033375"/>
                    </a:ext>
                  </a:extLst>
                </a:gridCol>
                <a:gridCol w="812320">
                  <a:extLst>
                    <a:ext uri="{9D8B030D-6E8A-4147-A177-3AD203B41FA5}">
                      <a16:colId xmlns:a16="http://schemas.microsoft.com/office/drawing/2014/main" val="1064013668"/>
                    </a:ext>
                  </a:extLst>
                </a:gridCol>
                <a:gridCol w="1154210">
                  <a:extLst>
                    <a:ext uri="{9D8B030D-6E8A-4147-A177-3AD203B41FA5}">
                      <a16:colId xmlns:a16="http://schemas.microsoft.com/office/drawing/2014/main" val="3933052851"/>
                    </a:ext>
                  </a:extLst>
                </a:gridCol>
                <a:gridCol w="1573843">
                  <a:extLst>
                    <a:ext uri="{9D8B030D-6E8A-4147-A177-3AD203B41FA5}">
                      <a16:colId xmlns:a16="http://schemas.microsoft.com/office/drawing/2014/main" val="2499581321"/>
                    </a:ext>
                  </a:extLst>
                </a:gridCol>
              </a:tblGrid>
              <a:tr h="857928">
                <a:tc>
                  <a:txBody>
                    <a:bodyPr/>
                    <a:lstStyle/>
                    <a:p>
                      <a:pPr marL="44608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Нарушение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поведения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Диагностика проблемы, рекомендации (1 блок)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рекомендации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(2 блок)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оценка динамики, принятие решения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(3 блок)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25617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Ребенок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Классный руководитель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latin typeface="Montserrat" panose="00000500000000000000"/>
                        </a:rPr>
                        <a:t>Р</a:t>
                      </a:r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711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7A8F88B-4239-4514-8D4C-A4BDDE7ADD49}"/>
              </a:ext>
            </a:extLst>
          </p:cNvPr>
          <p:cNvSpPr txBox="1"/>
          <p:nvPr/>
        </p:nvSpPr>
        <p:spPr>
          <a:xfrm>
            <a:off x="609997" y="969548"/>
            <a:ext cx="330622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К – консультация психолога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Р – выполнение рекомендаций</a:t>
            </a: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5B0C09A6-BC16-432C-B784-962F71C5C632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sp>
        <p:nvSpPr>
          <p:cNvPr id="6" name="Google Shape;237;p5">
            <a:extLst>
              <a:ext uri="{FF2B5EF4-FFF2-40B4-BE49-F238E27FC236}">
                <a16:creationId xmlns:a16="http://schemas.microsoft.com/office/drawing/2014/main" id="{3E6F49F7-F0EF-4DC9-8DAA-9F7587830E36}"/>
              </a:ext>
            </a:extLst>
          </p:cNvPr>
          <p:cNvSpPr/>
          <p:nvPr/>
        </p:nvSpPr>
        <p:spPr>
          <a:xfrm>
            <a:off x="708727" y="258493"/>
            <a:ext cx="1114529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defRPr/>
            </a:pPr>
            <a:r>
              <a:rPr lang="ru-RU" spc="51" dirty="0">
                <a:solidFill>
                  <a:srgbClr val="3DBBD7"/>
                </a:solidFill>
                <a:latin typeface="Montserrat" panose="00000500000000000000" pitchFamily="2" charset="-52"/>
                <a:sym typeface="Arial"/>
              </a:rPr>
              <a:t>ТЕХНОЛОГИЧЕСКАЯ КАРТА, </a:t>
            </a:r>
            <a:r>
              <a:rPr lang="ru-RU" spc="51" dirty="0">
                <a:solidFill>
                  <a:srgbClr val="3DBBD7"/>
                </a:solidFill>
                <a:latin typeface="Montserrat" panose="00000500000000000000" pitchFamily="2" charset="-52"/>
                <a:sym typeface="Arial"/>
              </a:rPr>
              <a:t>НЕПРИНЯТИЕ </a:t>
            </a:r>
            <a:r>
              <a:rPr lang="ru-RU" spc="51" dirty="0" smtClean="0">
                <a:solidFill>
                  <a:srgbClr val="3DBBD7"/>
                </a:solidFill>
                <a:latin typeface="Montserrat" panose="00000500000000000000" pitchFamily="2" charset="-52"/>
                <a:sym typeface="Arial"/>
              </a:rPr>
              <a:t>СЕБЯ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58AC9E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4554" y="273881"/>
            <a:ext cx="360000" cy="360000"/>
          </a:xfrm>
          <a:prstGeom prst="rect">
            <a:avLst/>
          </a:prstGeom>
          <a:solidFill>
            <a:srgbClr val="3DBB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052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80</Words>
  <Application>Microsoft Office PowerPoint</Application>
  <PresentationFormat>Широкоэкранный</PresentationFormat>
  <Paragraphs>52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Romanova_LN1973@outlook.com</cp:lastModifiedBy>
  <cp:revision>9</cp:revision>
  <dcterms:created xsi:type="dcterms:W3CDTF">2024-12-06T11:10:37Z</dcterms:created>
  <dcterms:modified xsi:type="dcterms:W3CDTF">2025-07-31T15:21:23Z</dcterms:modified>
</cp:coreProperties>
</file>