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Montserrat Regular" panose="020B0604020202020204" charset="-52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BD7"/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0561"/>
              </p:ext>
            </p:extLst>
          </p:nvPr>
        </p:nvGraphicFramePr>
        <p:xfrm>
          <a:off x="195086" y="914400"/>
          <a:ext cx="11712210" cy="395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442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117000634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252232727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4286131308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005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29578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Оценить эмоциональное состояние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Выявить основные переживания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 Совместно с ребенком определить его отношение к себе и уровень самооценки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Выявить негативные установки и их происхождение (кто или что повлияло на формирование этих взглядов).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Обсудить ситуации успеха для формирования более сбалансированного отношения к себе.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Поддержать ребенка в поиске ресурсов для повышения самооценки.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ребенку увидеть свои сильные стороны и внутренние ресурсы.</a:t>
                      </a:r>
                      <a:endParaRPr lang="ru-RU" sz="900" dirty="0"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Вспомнить положительные моменты прошлого опыта как источник поддержки в настоящем.</a:t>
                      </a:r>
                      <a:endParaRPr lang="ru-RU" sz="900" dirty="0"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Определить людей или занятия, которые могут поддерживать ребенка в трудной ситуации.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вспомнить или открыть для себя новые интересы и хобби.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составить план возвращения к приятным и поддерживающим занятиям.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разработать реалистичный и посильный план действий на ближайшее время.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Ориентировать ребенка на долгосрочные позитивные цели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761999" y="164559"/>
            <a:ext cx="111452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</a:t>
            </a:r>
            <a:r>
              <a:rPr lang="ru-RU" spc="51" dirty="0">
                <a:solidFill>
                  <a:prstClr val="white">
                    <a:lumMod val="65000"/>
                  </a:prstClr>
                </a:solidFill>
                <a:latin typeface="Montserrat" panose="00000500000000000000" pitchFamily="2" charset="-52"/>
                <a:sym typeface="Arial"/>
              </a:rPr>
              <a:t>ПСИХОЛОГ:</a:t>
            </a:r>
          </a:p>
          <a:p>
            <a:pPr lvl="0">
              <a:defRPr/>
            </a:pPr>
            <a:r>
              <a:rPr kumimoji="0" lang="ru-RU" sz="1800" i="0" u="none" strike="noStrike" kern="1200" cap="none" spc="51" normalizeH="0" baseline="0" noProof="0" dirty="0">
                <a:ln>
                  <a:noFill/>
                </a:ln>
                <a:solidFill>
                  <a:srgbClr val="3DBBD7"/>
                </a:solidFill>
                <a:effectLst/>
                <a:uLnTx/>
                <a:uFillTx/>
                <a:latin typeface="Montserrat" panose="00000500000000000000" pitchFamily="2" charset="-52"/>
                <a:sym typeface="Arial"/>
              </a:rPr>
              <a:t>НАРУШЕНИЯ ПОВЕДЕНИЯ</a:t>
            </a: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704391" y="24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8007"/>
              </p:ext>
            </p:extLst>
          </p:nvPr>
        </p:nvGraphicFramePr>
        <p:xfrm>
          <a:off x="195086" y="4925863"/>
          <a:ext cx="11712211" cy="7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527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642684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20170"/>
              </p:ext>
            </p:extLst>
          </p:nvPr>
        </p:nvGraphicFramePr>
        <p:xfrm>
          <a:off x="194554" y="5699627"/>
          <a:ext cx="11702694" cy="103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3486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13486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4075722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149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1956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554" y="273881"/>
            <a:ext cx="360000" cy="360000"/>
          </a:xfrm>
          <a:prstGeom prst="rect">
            <a:avLst/>
          </a:prstGeom>
          <a:solidFill>
            <a:srgbClr val="3DB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217</Words>
  <Application>Microsoft Office PowerPoint</Application>
  <PresentationFormat>Широкоэкранный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Montserrat</vt:lpstr>
      <vt:lpstr>Montserrat Regular</vt:lpstr>
      <vt:lpstr>Times New Roman</vt:lpstr>
      <vt:lpstr>Calibri Light</vt:lpstr>
      <vt:lpstr>Calibri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Наталья Морозова</cp:lastModifiedBy>
  <cp:revision>19</cp:revision>
  <dcterms:created xsi:type="dcterms:W3CDTF">2024-12-06T12:58:02Z</dcterms:created>
  <dcterms:modified xsi:type="dcterms:W3CDTF">2025-09-01T12:09:26Z</dcterms:modified>
</cp:coreProperties>
</file>