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5"/>
  </p:notesMasterIdLst>
  <p:sldIdLst>
    <p:sldId id="256" r:id="rId5"/>
    <p:sldId id="257" r:id="rId6"/>
    <p:sldId id="260" r:id="rId7"/>
    <p:sldId id="279" r:id="rId8"/>
    <p:sldId id="280" r:id="rId9"/>
    <p:sldId id="281" r:id="rId10"/>
    <p:sldId id="282" r:id="rId11"/>
    <p:sldId id="278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FDCC7-E9B1-4279-ACF1-4F80A8624E2C}" v="5" dt="2022-03-18T09:38:03.607"/>
    <p1510:client id="{E5F936B5-3043-4E5D-9180-60E6FE142164}" v="8" dt="2022-02-28T09:41:5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Что такое эмоции?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также зачем они и какие есть мифы об эмоциях?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ПРО ЭМОЦИИ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AD2BAD-115E-438D-917E-BB920C1AECBA}"/>
              </a:ext>
            </a:extLst>
          </p:cNvPr>
          <p:cNvSpPr/>
          <p:nvPr/>
        </p:nvSpPr>
        <p:spPr>
          <a:xfrm>
            <a:off x="1069848" y="2320147"/>
            <a:ext cx="8546779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невозможно контролировать;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нельзя выразить словами;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бывают хорошие и плохие;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 же самое, что и чувства;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всегда возникают как реакция на внешние события;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 обязательно давать эмоциям выход, даже если это причинит кому-то вред;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эмоции врождённые;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стоит доверять эмоциям и чувствам.</a:t>
            </a:r>
          </a:p>
        </p:txBody>
      </p:sp>
      <p:pic>
        <p:nvPicPr>
          <p:cNvPr id="10242" name="Picture 2" descr="https://mir-s3-cdn-cf.behance.net/project_modules/fs/0554a184174235.5d541b2125192.gif">
            <a:extLst>
              <a:ext uri="{FF2B5EF4-FFF2-40B4-BE49-F238E27FC236}">
                <a16:creationId xmlns:a16="http://schemas.microsoft.com/office/drawing/2014/main" id="{19EF0D14-1DD2-4776-91B0-7FD73E076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27" y="5304453"/>
            <a:ext cx="2612571" cy="1469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7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6" y="2408529"/>
            <a:ext cx="10515600" cy="1325563"/>
          </a:xfrm>
        </p:spPr>
        <p:txBody>
          <a:bodyPr/>
          <a:lstStyle/>
          <a:p>
            <a:r>
              <a:rPr lang="ru-RU"/>
              <a:t>Эмоции</a:t>
            </a:r>
          </a:p>
        </p:txBody>
      </p:sp>
      <p:pic>
        <p:nvPicPr>
          <p:cNvPr id="1026" name="Picture 2" descr="https://i.pinimg.com/originals/4d/b2/99/4db299b8253d59b4fb377be715d18f6d.png">
            <a:extLst>
              <a:ext uri="{FF2B5EF4-FFF2-40B4-BE49-F238E27FC236}">
                <a16:creationId xmlns:a16="http://schemas.microsoft.com/office/drawing/2014/main" id="{74513AE8-C0AA-428D-934A-CCCDCA93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4" y="553213"/>
            <a:ext cx="7252121" cy="53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616959" cy="5738327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/>
              <a:t>Эмоции</a:t>
            </a:r>
            <a:r>
              <a:rPr lang="ru-RU" sz="5300" dirty="0"/>
              <a:t> – это то, что мы непосредственно переживаем в каком-то моменте</a:t>
            </a:r>
          </a:p>
        </p:txBody>
      </p:sp>
      <p:pic>
        <p:nvPicPr>
          <p:cNvPr id="2050" name="Picture 2" descr="https://i.siteapi.org/pgRhY9dAjVdYnjAHf8I2-UxGf4k=/0x0:736x790/s2.siteapi.org/979af475c68d478/img/a2stmtysk0wgcw44ogg8800og4ws08">
            <a:extLst>
              <a:ext uri="{FF2B5EF4-FFF2-40B4-BE49-F238E27FC236}">
                <a16:creationId xmlns:a16="http://schemas.microsoft.com/office/drawing/2014/main" id="{959B7E83-0D39-44B0-A672-3472DCBCA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3455"/>
          <a:stretch/>
        </p:blipFill>
        <p:spPr bwMode="auto">
          <a:xfrm>
            <a:off x="6684410" y="41987"/>
            <a:ext cx="5211865" cy="61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775581" cy="58596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Чувства</a:t>
            </a:r>
            <a:r>
              <a:rPr lang="ru-RU" sz="4400" dirty="0"/>
              <a:t> – это процесс переживания человеком своего отношения ко всему тому, что он познает и делает, и тому, что его окружает</a:t>
            </a:r>
          </a:p>
        </p:txBody>
      </p:sp>
      <p:pic>
        <p:nvPicPr>
          <p:cNvPr id="3076" name="Picture 4" descr="https://s1.slide-share.ru/s_slide/1fe76da44bd3d0a50a96c529ce1b1e39/134f31c7-c865-4f82-ab9c-75f2a7a58dcc.jpeg">
            <a:extLst>
              <a:ext uri="{FF2B5EF4-FFF2-40B4-BE49-F238E27FC236}">
                <a16:creationId xmlns:a16="http://schemas.microsoft.com/office/drawing/2014/main" id="{02050F6C-AC81-4F83-8243-F1419C557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"/>
          <a:stretch/>
        </p:blipFill>
        <p:spPr bwMode="auto">
          <a:xfrm>
            <a:off x="7081935" y="1084417"/>
            <a:ext cx="4404049" cy="34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«У меня плохое настроение», – говорим мы, когда все вокруг становится серым и унылым, и любое дело не в радость. 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А в хорошем настроении мы готовы обнять весь мир, свернуть горы, и словно крылья вырастают за спиной. 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Что же такое </a:t>
            </a:r>
            <a:r>
              <a:rPr lang="ru-RU" sz="3600" b="1" dirty="0"/>
              <a:t>настроение</a:t>
            </a:r>
            <a:r>
              <a:rPr lang="ru-RU" sz="3600" dirty="0"/>
              <a:t>?</a:t>
            </a:r>
          </a:p>
        </p:txBody>
      </p:sp>
      <p:pic>
        <p:nvPicPr>
          <p:cNvPr id="4098" name="Picture 2" descr="https://fsd.multiurok.ru/html/2022/01/29/s_61f589c4dd60c/phpsgxVq7_matematika-urok_html_f03bc9b174cbcc84.jpg">
            <a:extLst>
              <a:ext uri="{FF2B5EF4-FFF2-40B4-BE49-F238E27FC236}">
                <a16:creationId xmlns:a16="http://schemas.microsoft.com/office/drawing/2014/main" id="{67EEDE73-4A3B-494D-BA00-995E3D34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1166325"/>
            <a:ext cx="4749284" cy="35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Представьте себе мир без эмоций?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92795E-B20D-4FF9-B1DE-1849E97183A3}"/>
              </a:ext>
            </a:extLst>
          </p:cNvPr>
          <p:cNvSpPr txBox="1">
            <a:spLocks/>
          </p:cNvSpPr>
          <p:nvPr/>
        </p:nvSpPr>
        <p:spPr>
          <a:xfrm>
            <a:off x="631238" y="1714053"/>
            <a:ext cx="4865684" cy="328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Когда мы встаем, видим, что внезапно серость неба и дождь сменились солнечной погодой, </a:t>
            </a:r>
            <a:r>
              <a:rPr lang="ru-RU" sz="3200" i="1" dirty="0"/>
              <a:t>но мы ничего не чувствуем</a:t>
            </a: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6975128" y="1088902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 dirty="0"/>
            </a:br>
            <a:br>
              <a:rPr lang="ru-RU" sz="3200" dirty="0"/>
            </a:br>
            <a:r>
              <a:rPr lang="ru-RU" sz="3200" dirty="0"/>
              <a:t>Когда по какому-то предмету, с которым было сложно, теперь одни пятерки и четверки, </a:t>
            </a:r>
            <a:r>
              <a:rPr lang="ru-RU" sz="3200" i="1" dirty="0"/>
              <a:t>но мы ничего не чувствуем</a:t>
            </a: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8194" name="Picture 2" descr="https://videosmile.ru/content/lessons/395/Artist_Walking_Alyona_33__33__33.gif">
            <a:extLst>
              <a:ext uri="{FF2B5EF4-FFF2-40B4-BE49-F238E27FC236}">
                <a16:creationId xmlns:a16="http://schemas.microsoft.com/office/drawing/2014/main" id="{8951E3F2-46E8-46FD-BD00-BF19A76E6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84" y="4846757"/>
            <a:ext cx="3279432" cy="18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0" y="186612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«</a:t>
            </a:r>
            <a:r>
              <a:rPr lang="ru-RU" dirty="0"/>
              <a:t>Какие эмоции вы знаете?</a:t>
            </a:r>
            <a:endParaRPr lang="ru-RU" sz="3600" dirty="0"/>
          </a:p>
        </p:txBody>
      </p:sp>
      <p:pic>
        <p:nvPicPr>
          <p:cNvPr id="6146" name="Picture 2" descr="https://akademiarechi.ru/wp-content/uploads/2019/10/emocii-narisovannye7-e1570706409369.jpg">
            <a:extLst>
              <a:ext uri="{FF2B5EF4-FFF2-40B4-BE49-F238E27FC236}">
                <a16:creationId xmlns:a16="http://schemas.microsoft.com/office/drawing/2014/main" id="{C01A1ED0-A8E6-4A14-AEC9-5E5612FB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33" y="1954763"/>
            <a:ext cx="4935506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cson-hotynets.orl.socinfo.ru/media/2020/11/10/1242321911/e_mocii1.jpg">
            <a:extLst>
              <a:ext uri="{FF2B5EF4-FFF2-40B4-BE49-F238E27FC236}">
                <a16:creationId xmlns:a16="http://schemas.microsoft.com/office/drawing/2014/main" id="{06A410BA-E0D4-40AD-B32E-3C09AB2D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1" y="179614"/>
            <a:ext cx="8665029" cy="64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8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391"/>
            <a:ext cx="10058400" cy="1609344"/>
          </a:xfrm>
        </p:spPr>
        <p:txBody>
          <a:bodyPr/>
          <a:lstStyle/>
          <a:p>
            <a:r>
              <a:rPr lang="ru-RU" dirty="0"/>
              <a:t>Функции эмоций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DF9AED-6F36-4AD0-B2A6-3ECFC9441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640762"/>
              </p:ext>
            </p:extLst>
          </p:nvPr>
        </p:nvGraphicFramePr>
        <p:xfrm>
          <a:off x="279918" y="1869889"/>
          <a:ext cx="11252719" cy="4214317"/>
        </p:xfrm>
        <a:graphic>
          <a:graphicData uri="http://schemas.openxmlformats.org/drawingml/2006/table">
            <a:tbl>
              <a:tblPr firstRow="1" firstCol="1">
                <a:tableStyleId>{0660B408-B3CF-4A94-85FC-2B1E0A45F4A2}</a:tableStyleId>
              </a:tblPr>
              <a:tblGrid>
                <a:gridCol w="2555192">
                  <a:extLst>
                    <a:ext uri="{9D8B030D-6E8A-4147-A177-3AD203B41FA5}">
                      <a16:colId xmlns:a16="http://schemas.microsoft.com/office/drawing/2014/main" val="2408626030"/>
                    </a:ext>
                  </a:extLst>
                </a:gridCol>
                <a:gridCol w="8697527">
                  <a:extLst>
                    <a:ext uri="{9D8B030D-6E8A-4147-A177-3AD203B41FA5}">
                      <a16:colId xmlns:a16="http://schemas.microsoft.com/office/drawing/2014/main" val="468986049"/>
                    </a:ext>
                  </a:extLst>
                </a:gridCol>
              </a:tblGrid>
              <a:tr h="422829"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Функция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Расшифровка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887235"/>
                  </a:ext>
                </a:extLst>
              </a:tr>
              <a:tr h="758392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Оценочная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выступают “сигналом” нашего отношения к чему-либо и позволяют оценить значимость явления и объекта для нас.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191362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Сигнальная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сигнализируют о состоянии наших потребностей.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299238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Побудительная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Эмоции побуждают нас к действиям.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924270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Экспрессивная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позволяют устанавливать контакт с другими людьми и воздействовать на них.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298461"/>
                  </a:ext>
                </a:extLst>
              </a:tr>
              <a:tr h="722971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Активирующая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влияют на наш организм, деятельность нервной системы, влияют на темп и ритм нашей деятельности.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3136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Регулирующая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влияют на мотивацию, дают разную субъективную окраску происходящему.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763823"/>
                  </a:ext>
                </a:extLst>
              </a:tr>
              <a:tr h="61880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Защитная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предупреждают об опасности, позволяют подготовиться к защите от неё, продумать действия.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15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2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EE771-F8D8-4607-96CB-B4D7A7C1AE45}">
  <ds:schemaRefs>
    <ds:schemaRef ds:uri="3bbe7c40-4fab-417a-82ec-fb9dac146719"/>
    <ds:schemaRef ds:uri="6dc887a9-3891-4951-88ac-a9196c6685a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65</TotalTime>
  <Words>327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Cambria</vt:lpstr>
      <vt:lpstr>Rockwell</vt:lpstr>
      <vt:lpstr>Rockwell Condensed</vt:lpstr>
      <vt:lpstr>Symbol</vt:lpstr>
      <vt:lpstr>Times New Roman</vt:lpstr>
      <vt:lpstr>Wingdings</vt:lpstr>
      <vt:lpstr>Дерево</vt:lpstr>
      <vt:lpstr>Что такое эмоции?</vt:lpstr>
      <vt:lpstr>Эмоции</vt:lpstr>
      <vt:lpstr>Эмоции – это то, что мы непосредственно переживаем в каком-то моменте</vt:lpstr>
      <vt:lpstr>Чувства – это процесс переживания человеком своего отношения ко всему тому, что он познает и делает, и тому, что его окружает</vt:lpstr>
      <vt:lpstr>«У меня плохое настроение», – говорим мы, когда все вокруг становится серым и унылым, и любое дело не в радость.   А в хорошем настроении мы готовы обнять весь мир, свернуть горы, и словно крылья вырастают за спиной.   Что же такое настроение?</vt:lpstr>
      <vt:lpstr>Представьте себе мир без эмоций? </vt:lpstr>
      <vt:lpstr>«Какие эмоции вы знаете?</vt:lpstr>
      <vt:lpstr>Презентация PowerPoint</vt:lpstr>
      <vt:lpstr>Функции эмоций</vt:lpstr>
      <vt:lpstr>МИФЫ ПРО ЭМОЦИИ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Чупракова Марина Васильевна</cp:lastModifiedBy>
  <cp:revision>10</cp:revision>
  <dcterms:created xsi:type="dcterms:W3CDTF">2022-02-24T09:27:22Z</dcterms:created>
  <dcterms:modified xsi:type="dcterms:W3CDTF">2025-12-11T07:09:20Z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