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7" r:id="rId2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CEAF"/>
    <a:srgbClr val="B0201F"/>
    <a:srgbClr val="40EF31"/>
    <a:srgbClr val="40F02F"/>
    <a:srgbClr val="F5B219"/>
    <a:srgbClr val="8A69AE"/>
    <a:srgbClr val="E0224B"/>
    <a:srgbClr val="83CBC8"/>
    <a:srgbClr val="A82ED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59" autoAdjust="0"/>
    <p:restoredTop sz="94598" autoAdjust="0"/>
  </p:normalViewPr>
  <p:slideViewPr>
    <p:cSldViewPr snapToGrid="0">
      <p:cViewPr varScale="1">
        <p:scale>
          <a:sx n="102" d="100"/>
          <a:sy n="102" d="100"/>
        </p:scale>
        <p:origin x="35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50697-08D1-454B-9FD6-E60EB1FB79C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1F55A-1060-4D1B-956D-3502516B3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839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1FCA9-E11C-4621-93C3-1D934F9C5954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E5A3B-4124-4E13-BE04-A775B607FB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14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35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74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816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9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43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76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4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998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78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196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05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410EE-6303-4B9A-A9F6-DCA07D71DC8B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0FDAF-C95B-451E-8A0A-D1058ADEAF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290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035A39F-7D7B-4E01-A685-FD229EB9B02F}"/>
              </a:ext>
            </a:extLst>
          </p:cNvPr>
          <p:cNvSpPr txBox="1"/>
          <p:nvPr/>
        </p:nvSpPr>
        <p:spPr>
          <a:xfrm>
            <a:off x="398299" y="624253"/>
            <a:ext cx="7271953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2000" b="1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1. Телефон доверия для детей, подростков</a:t>
            </a:r>
            <a:r>
              <a:rPr lang="ru-RU" sz="2800" b="1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, родителей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8 (800) 250-11-91 (9:00-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21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:00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будни) </a:t>
            </a:r>
          </a:p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2. Анонимный чат для детей и подростков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Мырядом.онлайн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» (круглосуточно)</a:t>
            </a:r>
          </a:p>
          <a:p>
            <a:pPr algn="ctr"/>
            <a:endParaRPr lang="ru-RU" sz="2000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 marL="135890" indent="-6350" algn="ctr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3. Всероссийский детский телефон доверия </a:t>
            </a:r>
          </a:p>
          <a:p>
            <a:pPr marL="135890" indent="-6350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8 (800) 200-01-22 (круглосуточно)</a:t>
            </a:r>
          </a:p>
          <a:p>
            <a:pPr marL="135890" indent="-6350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(короткий номер с мобильных телефонов 124)</a:t>
            </a:r>
          </a:p>
          <a:p>
            <a:pPr marL="457200" algn="ctr">
              <a:spcAft>
                <a:spcPts val="0"/>
              </a:spcAft>
            </a:pPr>
            <a:endParaRPr lang="en-US" sz="2000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 marL="457200"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4.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Школьный психолог</a:t>
            </a:r>
          </a:p>
          <a:p>
            <a:pPr marL="457200"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ФИО________________________________________________№ кабинета___________________</a:t>
            </a:r>
          </a:p>
          <a:p>
            <a:pPr algn="ctr">
              <a:spcAft>
                <a:spcPts val="0"/>
              </a:spcAft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+7 ___________________</a:t>
            </a:r>
          </a:p>
        </p:txBody>
      </p:sp>
      <p:pic>
        <p:nvPicPr>
          <p:cNvPr id="2050" name="Picture 2" descr="https://ic.pics.livejournal.com/art_hanter/88508489/28011/28011_2000.jpg">
            <a:extLst>
              <a:ext uri="{FF2B5EF4-FFF2-40B4-BE49-F238E27FC236}">
                <a16:creationId xmlns:a16="http://schemas.microsoft.com/office/drawing/2014/main" id="{3E4530D0-5BD0-47C4-BF21-DEB4FEAC1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652" y="1592343"/>
            <a:ext cx="4319548" cy="4319548"/>
          </a:xfrm>
          <a:prstGeom prst="rect">
            <a:avLst/>
          </a:prstGeom>
          <a:solidFill>
            <a:srgbClr val="5DCEAF"/>
          </a:solidFill>
        </p:spPr>
      </p:pic>
    </p:spTree>
    <p:extLst>
      <p:ext uri="{BB962C8B-B14F-4D97-AF65-F5344CB8AC3E}">
        <p14:creationId xmlns:p14="http://schemas.microsoft.com/office/powerpoint/2010/main" val="2122009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9FDE27B-2ADB-B343-897C-CACC8963C437}">
  <we:reference id="wa104178141" version="3.1.2.22" store="ru-RU" storeType="OMEX"/>
  <we:alternateReferences>
    <we:reference id="WA104178141" version="3.1.2.22" store="WA10417814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3057</TotalTime>
  <Words>71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Петроченко Марина Александровна</dc:creator>
  <cp:lastModifiedBy>Чупракова Марина Васильевна</cp:lastModifiedBy>
  <cp:revision>134</cp:revision>
  <dcterms:created xsi:type="dcterms:W3CDTF">2020-09-15T18:57:43Z</dcterms:created>
  <dcterms:modified xsi:type="dcterms:W3CDTF">2025-12-22T11:52:01Z</dcterms:modified>
</cp:coreProperties>
</file>