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22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8DB6A-4B32-4968-BC9E-452E619C7445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46D56-42BD-4C1B-AA9E-FF889F72C4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30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46D56-42BD-4C1B-AA9E-FF889F72C4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426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A75C5-BB64-47FF-9175-C010E5929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F8A0E8-3675-4CDC-A61C-3A073C23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DCD15B-F5D9-44E6-8B8C-579748AD0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8B25ED-5B26-4D1C-A372-F8726C82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87D386-6C4F-49CB-9601-00BEB03DB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4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78C6D-2FC0-44A0-9ED5-CA285EF5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C8780B-6710-413D-A474-EDA8C4B17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F4B164-4DD0-4E20-A6EB-1F2B7A52A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B08D1C-EE44-43A8-B251-7B4B43CCC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8E5420-F91B-42D2-BC4B-29AB057C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80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87755A-FBD8-4B8E-A7CF-CF5851503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12C7E4-7CE0-42B2-9386-A0B51D326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C78C55-3E5A-4FB4-B966-FDBC94EBA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75258-3864-47FB-AF57-5689A8FF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13F59-F402-4297-921B-646C590AD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90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9A99F-A964-436C-8083-5EC1803E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BEEE5-3B6F-4A03-A1BB-DB4C4C039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D99623-6718-45A8-9F18-00F332DA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9307ED-070F-49C9-95F1-DB9F3CD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14D74F-D579-40F3-8E21-72C1A966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1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85E22-8BC6-4747-8A05-B97991EE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501E9D-2A0D-4D59-B20F-8449EE53E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9E903-1992-4C05-80AC-B05D2D94D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DD9C10-B48B-43BE-BC1E-994597533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5C6B87-54A9-43EE-8561-3BC2DAC0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11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0B461-B5AB-4B06-83D4-C03D0175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74C6F5-D74B-4147-A97F-7896617A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B3EF89-A270-46E1-9A0B-8DCB618DC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4E244B-F94C-477A-B8A2-4D5A1414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0FE24C-0669-4281-8753-AA5E179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01E7ED-0AA8-4C74-A884-043FE4B9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66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1AA90-C3B9-426A-B80A-7BDAD863F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C26C37-893F-484D-BCE2-FAB31FB3A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7BD374-7A6B-417E-B0DC-2724BB87A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E6245B6-2727-4154-AC1B-AC6B83591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FA4402-BE83-42A5-8D37-D655A7A76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D12256-67AD-4090-AAFC-2D02620E7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A4354E-B8ED-407F-B7A9-60A1B113E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F3C1BC-0BC0-4EEB-8DEE-319DC5C2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7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3FDE3-B356-4417-B65A-2DCB632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796C225-BA73-4221-9598-349B520A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76F792-A2BF-4F7A-8593-6F43F274B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0AB127-7792-43E3-9247-B42ACD99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30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11487C-F775-49B1-BCBE-72F61629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539927-7EF0-4120-99C6-5DBC5025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108BAD-84D0-4632-BB78-748EFEF7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67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9B5FD-C9AD-4A97-A887-63B145FA7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7A9B57-2AB9-424A-8606-3868F25E8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4341E7-8F14-4B0C-90D0-3E91FB996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2AE57F-B0C1-4586-8C51-49700915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5B0C80-C6A3-4F64-A7A5-901E0879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BCEAD1-D761-43DF-83A8-D7D43D670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0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5A937-963D-4A50-B973-125C5520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F5B860-BB56-4D3E-BE32-17AEA5ABB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9ABE5C-C947-481E-B0FE-0517AF6F6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AF512F-B84C-4750-A73F-E2D88168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02E05-66E2-426C-B3C5-57E4E8CB7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FEF8A0-B683-425D-91EB-46F9DC67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2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268EE-6F6D-46BF-875D-7B8C4BCA0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E45C91-B810-488C-913C-16582D14D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ED1C5F-3899-4E8E-9553-7A7F3262D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DB3F6-E9CB-4C18-A1AA-F6AFADD4BFB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521DD-46D5-40E7-A634-6A9E59C26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7C257-DBF6-4A45-A379-291A6DA65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B71A0-D76B-41E2-82BE-0DC1AFF84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89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E59513E-16D6-40B9-AE90-4175ACAD5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530348"/>
              </p:ext>
            </p:extLst>
          </p:nvPr>
        </p:nvGraphicFramePr>
        <p:xfrm>
          <a:off x="953310" y="1913804"/>
          <a:ext cx="10376106" cy="31875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530554">
                  <a:extLst>
                    <a:ext uri="{9D8B030D-6E8A-4147-A177-3AD203B41FA5}">
                      <a16:colId xmlns:a16="http://schemas.microsoft.com/office/drawing/2014/main" val="246476555"/>
                    </a:ext>
                  </a:extLst>
                </a:gridCol>
                <a:gridCol w="1115568">
                  <a:extLst>
                    <a:ext uri="{9D8B030D-6E8A-4147-A177-3AD203B41FA5}">
                      <a16:colId xmlns:a16="http://schemas.microsoft.com/office/drawing/2014/main" val="380911589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399863414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422261607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val="273692859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504443022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241033375"/>
                    </a:ext>
                  </a:extLst>
                </a:gridCol>
                <a:gridCol w="557784">
                  <a:extLst>
                    <a:ext uri="{9D8B030D-6E8A-4147-A177-3AD203B41FA5}">
                      <a16:colId xmlns:a16="http://schemas.microsoft.com/office/drawing/2014/main" val="1064013668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3933052851"/>
                    </a:ext>
                  </a:extLst>
                </a:gridCol>
                <a:gridCol w="1380744">
                  <a:extLst>
                    <a:ext uri="{9D8B030D-6E8A-4147-A177-3AD203B41FA5}">
                      <a16:colId xmlns:a16="http://schemas.microsoft.com/office/drawing/2014/main" val="2499581321"/>
                    </a:ext>
                  </a:extLst>
                </a:gridCol>
              </a:tblGrid>
              <a:tr h="857928">
                <a:tc>
                  <a:txBody>
                    <a:bodyPr/>
                    <a:lstStyle/>
                    <a:p>
                      <a:pPr marL="4460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Нарушение 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поведения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Диагностика, рекомендации (1 блок)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рекомендации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Дополни-тельная диагностика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оценка динамики, принятие решения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(3 блок)</a:t>
                      </a:r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80078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25617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Montserrat" panose="0000050000000000000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69578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37122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Montserrat" panose="00000500000000000000"/>
                        </a:rPr>
                        <a:t>Р</a:t>
                      </a:r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13711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7A8F88B-4239-4514-8D4C-A4BDDE7ADD49}"/>
              </a:ext>
            </a:extLst>
          </p:cNvPr>
          <p:cNvSpPr txBox="1"/>
          <p:nvPr/>
        </p:nvSpPr>
        <p:spPr>
          <a:xfrm>
            <a:off x="609997" y="969548"/>
            <a:ext cx="330622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К – консультация психолога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Р – выполнение рекомендаций</a:t>
            </a:r>
          </a:p>
        </p:txBody>
      </p:sp>
      <p:sp>
        <p:nvSpPr>
          <p:cNvPr id="22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6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08727" y="258493"/>
            <a:ext cx="1114529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ТЕХНОЛОГИЧЕСКАЯ КАРТА</a:t>
            </a:r>
            <a:r>
              <a:rPr lang="ru-RU" spc="51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, НАРУШЕНИЕ </a:t>
            </a: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ПОВЕДЕНИЯ</a:t>
            </a:r>
            <a:endParaRPr lang="ru-RU" spc="51" dirty="0">
              <a:solidFill>
                <a:srgbClr val="58AC9E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3348A7-580B-4B0B-A627-9B4427182A39}"/>
              </a:ext>
            </a:extLst>
          </p:cNvPr>
          <p:cNvSpPr/>
          <p:nvPr/>
        </p:nvSpPr>
        <p:spPr>
          <a:xfrm>
            <a:off x="249997" y="258493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EBF81-653E-47EF-98EE-3FD1AB1C9B02}"/>
              </a:ext>
            </a:extLst>
          </p:cNvPr>
          <p:cNvSpPr txBox="1"/>
          <p:nvPr/>
        </p:nvSpPr>
        <p:spPr>
          <a:xfrm>
            <a:off x="882146" y="5293184"/>
            <a:ext cx="2228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Montserrat" panose="00000500000000000000" pitchFamily="2" charset="-52"/>
              </a:rPr>
              <a:t>* предварительный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4276052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85</Words>
  <Application>Microsoft Office PowerPoint</Application>
  <PresentationFormat>Широкоэкранный</PresentationFormat>
  <Paragraphs>52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Regular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22</cp:revision>
  <dcterms:created xsi:type="dcterms:W3CDTF">2024-12-06T11:10:37Z</dcterms:created>
  <dcterms:modified xsi:type="dcterms:W3CDTF">2026-08-19T14:47:48Z</dcterms:modified>
</cp:coreProperties>
</file>